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ppt/webextensions/webextension1.xml" ContentType="application/vnd.ms-office.webextension+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xml" ContentType="application/vnd.openxmlformats-officedocument.presentationml.tags+xml"/>
  <Override PartName="/ppt/notesSlides/notesSlide23.xml" ContentType="application/vnd.openxmlformats-officedocument.presentationml.notesSlide+xml"/>
  <Override PartName="/ppt/webextensions/webextension2.xml" ContentType="application/vnd.ms-office.webextension+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3.xml" ContentType="application/vnd.openxmlformats-officedocument.presentationml.tags+xml"/>
  <Override PartName="/ppt/notesSlides/notesSlide36.xml" ContentType="application/vnd.openxmlformats-officedocument.presentationml.notesSlide+xml"/>
  <Override PartName="/ppt/webextensions/webextension3.xml" ContentType="application/vnd.ms-office.webextension+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4.xml" ContentType="application/vnd.openxmlformats-officedocument.presentationml.tags+xml"/>
  <Override PartName="/ppt/notesSlides/notesSlide44.xml" ContentType="application/vnd.openxmlformats-officedocument.presentationml.notesSlide+xml"/>
  <Override PartName="/ppt/webextensions/webextension4.xml" ContentType="application/vnd.ms-office.webextension+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5.xml" ContentType="application/vnd.openxmlformats-officedocument.presentationml.tags+xml"/>
  <Override PartName="/ppt/notesSlides/notesSlide53.xml" ContentType="application/vnd.openxmlformats-officedocument.presentationml.notesSlide+xml"/>
  <Override PartName="/ppt/webextensions/webextension5.xml" ContentType="application/vnd.ms-office.webextension+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6.xml" ContentType="application/vnd.openxmlformats-officedocument.presentationml.tags+xml"/>
  <Override PartName="/ppt/notesSlides/notesSlide62.xml" ContentType="application/vnd.openxmlformats-officedocument.presentationml.notesSlide+xml"/>
  <Override PartName="/ppt/webextensions/webextension6.xml" ContentType="application/vnd.ms-office.webextension+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tags/tag7.xml" ContentType="application/vnd.openxmlformats-officedocument.presentationml.tags+xml"/>
  <Override PartName="/ppt/notesSlides/notesSlide66.xml" ContentType="application/vnd.openxmlformats-officedocument.presentationml.notesSlide+xml"/>
  <Override PartName="/ppt/webextensions/webextension7.xml" ContentType="application/vnd.ms-office.webextension+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tags/tag8.xml" ContentType="application/vnd.openxmlformats-officedocument.presentationml.tags+xml"/>
  <Override PartName="/ppt/notesSlides/notesSlide75.xml" ContentType="application/vnd.openxmlformats-officedocument.presentationml.notesSlide+xml"/>
  <Override PartName="/ppt/webextensions/webextension8.xml" ContentType="application/vnd.ms-office.webextension+xml"/>
  <Override PartName="/ppt/notesSlides/notesSlide76.xml" ContentType="application/vnd.openxmlformats-officedocument.presentationml.notesSlide+xml"/>
  <Override PartName="/ppt/comments/modernComment_124_7216F856.xml" ContentType="application/vnd.ms-powerpoint.comments+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9.xml" ContentType="application/vnd.openxmlformats-officedocument.presentationml.tags+xml"/>
  <Override PartName="/ppt/notesSlides/notesSlide97.xml" ContentType="application/vnd.openxmlformats-officedocument.presentationml.notesSlide+xml"/>
  <Override PartName="/ppt/webextensions/webextension9.xml" ContentType="application/vnd.ms-office.webextension+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tags/tag10.xml" ContentType="application/vnd.openxmlformats-officedocument.presentationml.tags+xml"/>
  <Override PartName="/ppt/notesSlides/notesSlide107.xml" ContentType="application/vnd.openxmlformats-officedocument.presentationml.notesSlide+xml"/>
  <Override PartName="/ppt/webextensions/webextension10.xml" ContentType="application/vnd.ms-office.webextension+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tags/tag11.xml" ContentType="application/vnd.openxmlformats-officedocument.presentationml.tags+xml"/>
  <Override PartName="/ppt/notesSlides/notesSlide121.xml" ContentType="application/vnd.openxmlformats-officedocument.presentationml.notesSlide+xml"/>
  <Override PartName="/ppt/webextensions/webextension11.xml" ContentType="application/vnd.ms-office.webextension+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tags/tag12.xml" ContentType="application/vnd.openxmlformats-officedocument.presentationml.tags+xml"/>
  <Override PartName="/ppt/notesSlides/notesSlide138.xml" ContentType="application/vnd.openxmlformats-officedocument.presentationml.notesSlide+xml"/>
  <Override PartName="/ppt/webextensions/webextension12.xml" ContentType="application/vnd.ms-office.webextension+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webextensions/webextension13.xml" ContentType="application/vnd.ms-office.webextension+xml"/>
  <Override PartName="/ppt/tags/tag13.xml" ContentType="application/vnd.openxmlformats-officedocument.presentationml.tags+xml"/>
  <Override PartName="/ppt/notesSlides/notesSlide149.xml" ContentType="application/vnd.openxmlformats-officedocument.presentationml.notesSlide+xml"/>
  <Override PartName="/ppt/webextensions/webextension14.xml" ContentType="application/vnd.ms-office.webextension+xml"/>
  <Override PartName="/ppt/tags/tag14.xml" ContentType="application/vnd.openxmlformats-officedocument.presentationml.tags+xml"/>
  <Override PartName="/ppt/notesSlides/notesSlide150.xml" ContentType="application/vnd.openxmlformats-officedocument.presentationml.notesSlide+xml"/>
  <Override PartName="/ppt/webextensions/webextension15.xml" ContentType="application/vnd.ms-office.webextension+xml"/>
  <Override PartName="/ppt/tags/tag15.xml" ContentType="application/vnd.openxmlformats-officedocument.presentationml.tags+xml"/>
  <Override PartName="/ppt/notesSlides/notesSlide151.xml" ContentType="application/vnd.openxmlformats-officedocument.presentationml.notesSlide+xml"/>
  <Override PartName="/ppt/webextensions/webextension16.xml" ContentType="application/vnd.ms-office.webextension+xml"/>
  <Override PartName="/ppt/tags/tag16.xml" ContentType="application/vnd.openxmlformats-officedocument.presentationml.tags+xml"/>
  <Override PartName="/ppt/notesSlides/notesSlide152.xml" ContentType="application/vnd.openxmlformats-officedocument.presentationml.notesSlide+xml"/>
  <Override PartName="/ppt/webextensions/webextension17.xml" ContentType="application/vnd.ms-office.webextension+xml"/>
  <Override PartName="/ppt/tags/tag17.xml" ContentType="application/vnd.openxmlformats-officedocument.presentationml.tags+xml"/>
  <Override PartName="/ppt/notesSlides/notesSlide153.xml" ContentType="application/vnd.openxmlformats-officedocument.presentationml.notesSlide+xml"/>
  <Override PartName="/ppt/webextensions/webextension18.xml" ContentType="application/vnd.ms-office.webextension+xml"/>
  <Override PartName="/ppt/tags/tag18.xml" ContentType="application/vnd.openxmlformats-officedocument.presentationml.tags+xml"/>
  <Override PartName="/ppt/notesSlides/notesSlide154.xml" ContentType="application/vnd.openxmlformats-officedocument.presentationml.notesSlide+xml"/>
  <Override PartName="/ppt/webextensions/webextension19.xml" ContentType="application/vnd.ms-office.webextension+xml"/>
  <Override PartName="/ppt/tags/tag19.xml" ContentType="application/vnd.openxmlformats-officedocument.presentationml.tags+xml"/>
  <Override PartName="/ppt/notesSlides/notesSlide155.xml" ContentType="application/vnd.openxmlformats-officedocument.presentationml.notesSlide+xml"/>
  <Override PartName="/ppt/webextensions/webextension20.xml" ContentType="application/vnd.ms-office.webextension+xml"/>
  <Override PartName="/ppt/tags/tag20.xml" ContentType="application/vnd.openxmlformats-officedocument.presentationml.tags+xml"/>
  <Override PartName="/ppt/notesSlides/notesSlide156.xml" ContentType="application/vnd.openxmlformats-officedocument.presentationml.notesSlide+xml"/>
  <Override PartName="/ppt/webextensions/webextension21.xml" ContentType="application/vnd.ms-office.webextension+xml"/>
  <Override PartName="/ppt/tags/tag21.xml" ContentType="application/vnd.openxmlformats-officedocument.presentationml.tags+xml"/>
  <Override PartName="/ppt/notesSlides/notesSlide157.xml" ContentType="application/vnd.openxmlformats-officedocument.presentationml.notesSlide+xml"/>
  <Override PartName="/ppt/webextensions/webextension22.xml" ContentType="application/vnd.ms-office.webextension+xml"/>
  <Override PartName="/ppt/tags/tag22.xml" ContentType="application/vnd.openxmlformats-officedocument.presentationml.tags+xml"/>
  <Override PartName="/ppt/notesSlides/notesSlide158.xml" ContentType="application/vnd.openxmlformats-officedocument.presentationml.notesSlide+xml"/>
  <Override PartName="/ppt/webextensions/webextension23.xml" ContentType="application/vnd.ms-office.webextension+xml"/>
  <Override PartName="/ppt/tags/tag23.xml" ContentType="application/vnd.openxmlformats-officedocument.presentationml.tags+xml"/>
  <Override PartName="/ppt/notesSlides/notesSlide159.xml" ContentType="application/vnd.openxmlformats-officedocument.presentationml.notesSlide+xml"/>
  <Override PartName="/ppt/webextensions/webextension24.xml" ContentType="application/vnd.ms-office.webextension+xml"/>
  <Override PartName="/ppt/tags/tag24.xml" ContentType="application/vnd.openxmlformats-officedocument.presentationml.tags+xml"/>
  <Override PartName="/ppt/notesSlides/notesSlide160.xml" ContentType="application/vnd.openxmlformats-officedocument.presentationml.notesSlide+xml"/>
  <Override PartName="/ppt/webextensions/webextension25.xml" ContentType="application/vnd.ms-office.webextension+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tags/tag25.xml" ContentType="application/vnd.openxmlformats-officedocument.presentationml.tags+xml"/>
  <Override PartName="/ppt/notesSlides/notesSlide166.xml" ContentType="application/vnd.openxmlformats-officedocument.presentationml.notesSlide+xml"/>
  <Override PartName="/ppt/webextensions/webextension26.xml" ContentType="application/vnd.ms-office.webextension+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7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8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4"/>
    <p:sldMasterId id="2147483711" r:id="rId5"/>
    <p:sldMasterId id="2147483720" r:id="rId6"/>
    <p:sldMasterId id="2147483731" r:id="rId7"/>
    <p:sldMasterId id="2147483744" r:id="rId8"/>
  </p:sldMasterIdLst>
  <p:notesMasterIdLst>
    <p:notesMasterId r:id="rId210"/>
  </p:notesMasterIdLst>
  <p:handoutMasterIdLst>
    <p:handoutMasterId r:id="rId211"/>
  </p:handoutMasterIdLst>
  <p:sldIdLst>
    <p:sldId id="256" r:id="rId9"/>
    <p:sldId id="2147377902" r:id="rId10"/>
    <p:sldId id="258" r:id="rId11"/>
    <p:sldId id="2147377776" r:id="rId12"/>
    <p:sldId id="260" r:id="rId13"/>
    <p:sldId id="261" r:id="rId14"/>
    <p:sldId id="2147377845" r:id="rId15"/>
    <p:sldId id="2147377795" r:id="rId16"/>
    <p:sldId id="2147377809" r:id="rId17"/>
    <p:sldId id="2147377810" r:id="rId18"/>
    <p:sldId id="263" r:id="rId19"/>
    <p:sldId id="264" r:id="rId20"/>
    <p:sldId id="323" r:id="rId21"/>
    <p:sldId id="269" r:id="rId22"/>
    <p:sldId id="270" r:id="rId23"/>
    <p:sldId id="2147377796" r:id="rId24"/>
    <p:sldId id="2147377894" r:id="rId25"/>
    <p:sldId id="257" r:id="rId26"/>
    <p:sldId id="275" r:id="rId27"/>
    <p:sldId id="276" r:id="rId28"/>
    <p:sldId id="2147377852" r:id="rId29"/>
    <p:sldId id="279" r:id="rId30"/>
    <p:sldId id="2147377863" r:id="rId31"/>
    <p:sldId id="2147377846" r:id="rId32"/>
    <p:sldId id="280" r:id="rId33"/>
    <p:sldId id="281" r:id="rId34"/>
    <p:sldId id="2147377802" r:id="rId35"/>
    <p:sldId id="2147377811" r:id="rId36"/>
    <p:sldId id="265" r:id="rId37"/>
    <p:sldId id="268" r:id="rId38"/>
    <p:sldId id="2147377812" r:id="rId39"/>
    <p:sldId id="296" r:id="rId40"/>
    <p:sldId id="298" r:id="rId41"/>
    <p:sldId id="2147377798" r:id="rId42"/>
    <p:sldId id="2147377813" r:id="rId43"/>
    <p:sldId id="259" r:id="rId44"/>
    <p:sldId id="2147377834" r:id="rId45"/>
    <p:sldId id="306" r:id="rId46"/>
    <p:sldId id="2147377850" r:id="rId47"/>
    <p:sldId id="305" r:id="rId48"/>
    <p:sldId id="309" r:id="rId49"/>
    <p:sldId id="310" r:id="rId50"/>
    <p:sldId id="311" r:id="rId51"/>
    <p:sldId id="2147377864" r:id="rId52"/>
    <p:sldId id="2147377835" r:id="rId53"/>
    <p:sldId id="315" r:id="rId54"/>
    <p:sldId id="2147377814" r:id="rId55"/>
    <p:sldId id="318" r:id="rId56"/>
    <p:sldId id="319" r:id="rId57"/>
    <p:sldId id="2147377815" r:id="rId58"/>
    <p:sldId id="2147377837" r:id="rId59"/>
    <p:sldId id="2147377816" r:id="rId60"/>
    <p:sldId id="2147377832" r:id="rId61"/>
    <p:sldId id="2147377865" r:id="rId62"/>
    <p:sldId id="2147377849" r:id="rId63"/>
    <p:sldId id="2147377833" r:id="rId64"/>
    <p:sldId id="2147377817" r:id="rId65"/>
    <p:sldId id="284" r:id="rId66"/>
    <p:sldId id="283" r:id="rId67"/>
    <p:sldId id="289" r:id="rId68"/>
    <p:sldId id="2147377782" r:id="rId69"/>
    <p:sldId id="2147377831" r:id="rId70"/>
    <p:sldId id="262" r:id="rId71"/>
    <p:sldId id="2147377836" r:id="rId72"/>
    <p:sldId id="2147377781" r:id="rId73"/>
    <p:sldId id="288" r:id="rId74"/>
    <p:sldId id="2147377866" r:id="rId75"/>
    <p:sldId id="326" r:id="rId76"/>
    <p:sldId id="291" r:id="rId77"/>
    <p:sldId id="2147377818" r:id="rId78"/>
    <p:sldId id="2147377819" r:id="rId79"/>
    <p:sldId id="2147377820" r:id="rId80"/>
    <p:sldId id="2147377821" r:id="rId81"/>
    <p:sldId id="2147377822" r:id="rId82"/>
    <p:sldId id="282" r:id="rId83"/>
    <p:sldId id="2147377823" r:id="rId84"/>
    <p:sldId id="2147377867" r:id="rId85"/>
    <p:sldId id="292" r:id="rId86"/>
    <p:sldId id="2147377753" r:id="rId87"/>
    <p:sldId id="2147377751" r:id="rId88"/>
    <p:sldId id="2147377825" r:id="rId89"/>
    <p:sldId id="2147377749" r:id="rId90"/>
    <p:sldId id="2147377800" r:id="rId91"/>
    <p:sldId id="2147377826" r:id="rId92"/>
    <p:sldId id="2147377827" r:id="rId93"/>
    <p:sldId id="2147377824" r:id="rId94"/>
    <p:sldId id="2147377828" r:id="rId95"/>
    <p:sldId id="2147377861" r:id="rId96"/>
    <p:sldId id="2147377860" r:id="rId97"/>
    <p:sldId id="332" r:id="rId98"/>
    <p:sldId id="2147377839" r:id="rId99"/>
    <p:sldId id="2147377840" r:id="rId100"/>
    <p:sldId id="2147377841" r:id="rId101"/>
    <p:sldId id="2147377842" r:id="rId102"/>
    <p:sldId id="2147377843" r:id="rId103"/>
    <p:sldId id="2147377844" r:id="rId104"/>
    <p:sldId id="2147377767" r:id="rId105"/>
    <p:sldId id="335" r:id="rId106"/>
    <p:sldId id="2147377847" r:id="rId107"/>
    <p:sldId id="2147377868" r:id="rId108"/>
    <p:sldId id="365" r:id="rId109"/>
    <p:sldId id="338" r:id="rId110"/>
    <p:sldId id="2147377697" r:id="rId111"/>
    <p:sldId id="2147377895" r:id="rId112"/>
    <p:sldId id="2147377851" r:id="rId113"/>
    <p:sldId id="340" r:id="rId114"/>
    <p:sldId id="420" r:id="rId115"/>
    <p:sldId id="424" r:id="rId116"/>
    <p:sldId id="425" r:id="rId117"/>
    <p:sldId id="266" r:id="rId118"/>
    <p:sldId id="2147377761" r:id="rId119"/>
    <p:sldId id="2147377691" r:id="rId120"/>
    <p:sldId id="2147377786" r:id="rId121"/>
    <p:sldId id="2147377755" r:id="rId122"/>
    <p:sldId id="2147377756" r:id="rId123"/>
    <p:sldId id="2147377758" r:id="rId124"/>
    <p:sldId id="345" r:id="rId125"/>
    <p:sldId id="2147377759" r:id="rId126"/>
    <p:sldId id="351" r:id="rId127"/>
    <p:sldId id="2147377899" r:id="rId128"/>
    <p:sldId id="2147377890" r:id="rId129"/>
    <p:sldId id="352" r:id="rId130"/>
    <p:sldId id="2147377892" r:id="rId131"/>
    <p:sldId id="267" r:id="rId132"/>
    <p:sldId id="2147377760" r:id="rId133"/>
    <p:sldId id="357" r:id="rId134"/>
    <p:sldId id="358" r:id="rId135"/>
    <p:sldId id="359" r:id="rId136"/>
    <p:sldId id="2147377779" r:id="rId137"/>
    <p:sldId id="361" r:id="rId138"/>
    <p:sldId id="362" r:id="rId139"/>
    <p:sldId id="2147377906" r:id="rId140"/>
    <p:sldId id="2147377907" r:id="rId141"/>
    <p:sldId id="2147377379" r:id="rId142"/>
    <p:sldId id="2147377361" r:id="rId143"/>
    <p:sldId id="2147377888" r:id="rId144"/>
    <p:sldId id="367" r:id="rId145"/>
    <p:sldId id="368" r:id="rId146"/>
    <p:sldId id="2147377381" r:id="rId147"/>
    <p:sldId id="2147377908" r:id="rId148"/>
    <p:sldId id="2147377869" r:id="rId149"/>
    <p:sldId id="381" r:id="rId150"/>
    <p:sldId id="382" r:id="rId151"/>
    <p:sldId id="384" r:id="rId152"/>
    <p:sldId id="2147377909" r:id="rId153"/>
    <p:sldId id="387" r:id="rId154"/>
    <p:sldId id="388" r:id="rId155"/>
    <p:sldId id="347" r:id="rId156"/>
    <p:sldId id="2147377889" r:id="rId157"/>
    <p:sldId id="348" r:id="rId158"/>
    <p:sldId id="2147377893" r:id="rId159"/>
    <p:sldId id="2147377804" r:id="rId160"/>
    <p:sldId id="2147377877" r:id="rId161"/>
    <p:sldId id="2147377878" r:id="rId162"/>
    <p:sldId id="2147377879" r:id="rId163"/>
    <p:sldId id="2147377880" r:id="rId164"/>
    <p:sldId id="2147377882" r:id="rId165"/>
    <p:sldId id="2147377881" r:id="rId166"/>
    <p:sldId id="2147377905" r:id="rId167"/>
    <p:sldId id="2147377883" r:id="rId168"/>
    <p:sldId id="2147377884" r:id="rId169"/>
    <p:sldId id="2147377885" r:id="rId170"/>
    <p:sldId id="2147377886" r:id="rId171"/>
    <p:sldId id="2147377887" r:id="rId172"/>
    <p:sldId id="349" r:id="rId173"/>
    <p:sldId id="2147377848" r:id="rId174"/>
    <p:sldId id="456" r:id="rId175"/>
    <p:sldId id="2147377876" r:id="rId176"/>
    <p:sldId id="2147377769" r:id="rId177"/>
    <p:sldId id="2147377870" r:id="rId178"/>
    <p:sldId id="2147377857" r:id="rId179"/>
    <p:sldId id="391" r:id="rId180"/>
    <p:sldId id="2147377855" r:id="rId181"/>
    <p:sldId id="392" r:id="rId182"/>
    <p:sldId id="2147377764" r:id="rId183"/>
    <p:sldId id="393" r:id="rId184"/>
    <p:sldId id="394" r:id="rId185"/>
    <p:sldId id="395" r:id="rId186"/>
    <p:sldId id="2147377771" r:id="rId187"/>
    <p:sldId id="2147377859" r:id="rId188"/>
    <p:sldId id="2147377858" r:id="rId189"/>
    <p:sldId id="396" r:id="rId190"/>
    <p:sldId id="397" r:id="rId191"/>
    <p:sldId id="440" r:id="rId192"/>
    <p:sldId id="399" r:id="rId193"/>
    <p:sldId id="2147377856" r:id="rId194"/>
    <p:sldId id="2147377615" r:id="rId195"/>
    <p:sldId id="2147377766" r:id="rId196"/>
    <p:sldId id="400" r:id="rId197"/>
    <p:sldId id="401" r:id="rId198"/>
    <p:sldId id="2147377794" r:id="rId199"/>
    <p:sldId id="2147377900" r:id="rId200"/>
    <p:sldId id="443" r:id="rId201"/>
    <p:sldId id="411" r:id="rId202"/>
    <p:sldId id="412" r:id="rId203"/>
    <p:sldId id="2147377772" r:id="rId204"/>
    <p:sldId id="2147377805" r:id="rId205"/>
    <p:sldId id="2147377898" r:id="rId206"/>
    <p:sldId id="413" r:id="rId207"/>
    <p:sldId id="2147377903" r:id="rId208"/>
    <p:sldId id="414" r:id="rId2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898E5D5-E891-4ED9-A927-DBAD951DF831}">
          <p14:sldIdLst>
            <p14:sldId id="256"/>
            <p14:sldId id="2147377902"/>
            <p14:sldId id="258"/>
            <p14:sldId id="2147377776"/>
            <p14:sldId id="260"/>
          </p14:sldIdLst>
        </p14:section>
        <p14:section name="IDPH VFC Program" id="{1E3E8F35-B527-4934-A784-61B6162B91FB}">
          <p14:sldIdLst>
            <p14:sldId id="261"/>
            <p14:sldId id="2147377845"/>
            <p14:sldId id="2147377795"/>
            <p14:sldId id="2147377809"/>
            <p14:sldId id="2147377810"/>
            <p14:sldId id="263"/>
            <p14:sldId id="264"/>
            <p14:sldId id="323"/>
            <p14:sldId id="269"/>
            <p14:sldId id="270"/>
            <p14:sldId id="2147377796"/>
            <p14:sldId id="2147377894"/>
            <p14:sldId id="257"/>
            <p14:sldId id="275"/>
            <p14:sldId id="276"/>
            <p14:sldId id="2147377852"/>
            <p14:sldId id="279"/>
            <p14:sldId id="2147377863"/>
            <p14:sldId id="2147377846"/>
            <p14:sldId id="280"/>
            <p14:sldId id="281"/>
            <p14:sldId id="2147377802"/>
            <p14:sldId id="2147377811"/>
            <p14:sldId id="265"/>
            <p14:sldId id="268"/>
            <p14:sldId id="2147377812"/>
            <p14:sldId id="296"/>
            <p14:sldId id="298"/>
            <p14:sldId id="2147377798"/>
            <p14:sldId id="2147377813"/>
            <p14:sldId id="259"/>
            <p14:sldId id="2147377834"/>
            <p14:sldId id="306"/>
            <p14:sldId id="2147377850"/>
            <p14:sldId id="305"/>
            <p14:sldId id="309"/>
            <p14:sldId id="310"/>
            <p14:sldId id="311"/>
            <p14:sldId id="2147377864"/>
            <p14:sldId id="2147377835"/>
            <p14:sldId id="315"/>
            <p14:sldId id="2147377814"/>
            <p14:sldId id="318"/>
            <p14:sldId id="319"/>
            <p14:sldId id="2147377815"/>
            <p14:sldId id="2147377837"/>
            <p14:sldId id="2147377816"/>
            <p14:sldId id="2147377832"/>
            <p14:sldId id="2147377865"/>
            <p14:sldId id="2147377849"/>
            <p14:sldId id="2147377833"/>
            <p14:sldId id="2147377817"/>
            <p14:sldId id="284"/>
            <p14:sldId id="283"/>
            <p14:sldId id="289"/>
            <p14:sldId id="2147377782"/>
            <p14:sldId id="2147377831"/>
            <p14:sldId id="262"/>
            <p14:sldId id="2147377836"/>
            <p14:sldId id="2147377781"/>
            <p14:sldId id="288"/>
            <p14:sldId id="2147377866"/>
            <p14:sldId id="326"/>
            <p14:sldId id="291"/>
            <p14:sldId id="2147377818"/>
            <p14:sldId id="2147377819"/>
            <p14:sldId id="2147377820"/>
            <p14:sldId id="2147377821"/>
            <p14:sldId id="2147377822"/>
            <p14:sldId id="282"/>
            <p14:sldId id="2147377823"/>
            <p14:sldId id="2147377867"/>
            <p14:sldId id="292"/>
            <p14:sldId id="2147377753"/>
            <p14:sldId id="2147377751"/>
            <p14:sldId id="2147377825"/>
            <p14:sldId id="2147377749"/>
            <p14:sldId id="2147377800"/>
            <p14:sldId id="2147377826"/>
            <p14:sldId id="2147377827"/>
            <p14:sldId id="2147377824"/>
            <p14:sldId id="2147377828"/>
            <p14:sldId id="2147377861"/>
            <p14:sldId id="2147377860"/>
            <p14:sldId id="332"/>
            <p14:sldId id="2147377839"/>
            <p14:sldId id="2147377840"/>
            <p14:sldId id="2147377841"/>
            <p14:sldId id="2147377842"/>
            <p14:sldId id="2147377843"/>
            <p14:sldId id="2147377844"/>
            <p14:sldId id="2147377767"/>
          </p14:sldIdLst>
        </p14:section>
        <p14:section name="2026 Vaccine Schedules" id="{BF492604-19E1-4AD1-BDBF-151C63FC8B64}">
          <p14:sldIdLst>
            <p14:sldId id="335"/>
            <p14:sldId id="2147377847"/>
            <p14:sldId id="2147377868"/>
            <p14:sldId id="365"/>
            <p14:sldId id="338"/>
            <p14:sldId id="2147377697"/>
            <p14:sldId id="2147377895"/>
            <p14:sldId id="2147377851"/>
            <p14:sldId id="340"/>
            <p14:sldId id="420"/>
            <p14:sldId id="424"/>
            <p14:sldId id="425"/>
            <p14:sldId id="266"/>
            <p14:sldId id="2147377761"/>
            <p14:sldId id="2147377691"/>
            <p14:sldId id="2147377786"/>
            <p14:sldId id="2147377755"/>
            <p14:sldId id="2147377756"/>
            <p14:sldId id="2147377758"/>
            <p14:sldId id="345"/>
            <p14:sldId id="2147377759"/>
            <p14:sldId id="351"/>
            <p14:sldId id="2147377899"/>
            <p14:sldId id="2147377890"/>
            <p14:sldId id="352"/>
            <p14:sldId id="2147377892"/>
            <p14:sldId id="267"/>
            <p14:sldId id="2147377760"/>
            <p14:sldId id="357"/>
            <p14:sldId id="358"/>
            <p14:sldId id="359"/>
            <p14:sldId id="2147377779"/>
            <p14:sldId id="361"/>
            <p14:sldId id="362"/>
            <p14:sldId id="2147377906"/>
            <p14:sldId id="2147377907"/>
            <p14:sldId id="2147377379"/>
            <p14:sldId id="2147377361"/>
            <p14:sldId id="2147377888"/>
            <p14:sldId id="367"/>
            <p14:sldId id="368"/>
            <p14:sldId id="2147377381"/>
            <p14:sldId id="2147377908"/>
            <p14:sldId id="2147377869"/>
            <p14:sldId id="381"/>
            <p14:sldId id="382"/>
            <p14:sldId id="384"/>
            <p14:sldId id="2147377909"/>
            <p14:sldId id="387"/>
            <p14:sldId id="388"/>
            <p14:sldId id="347"/>
            <p14:sldId id="2147377889"/>
            <p14:sldId id="348"/>
            <p14:sldId id="2147377893"/>
            <p14:sldId id="2147377804"/>
            <p14:sldId id="2147377877"/>
            <p14:sldId id="2147377878"/>
            <p14:sldId id="2147377879"/>
            <p14:sldId id="2147377880"/>
            <p14:sldId id="2147377882"/>
            <p14:sldId id="2147377881"/>
            <p14:sldId id="2147377905"/>
            <p14:sldId id="2147377883"/>
            <p14:sldId id="2147377884"/>
            <p14:sldId id="2147377885"/>
            <p14:sldId id="2147377886"/>
            <p14:sldId id="2147377887"/>
          </p14:sldIdLst>
        </p14:section>
        <p14:section name="Vaccine Trends" id="{A22FED77-CBFA-43A2-963A-EC8A35078188}">
          <p14:sldIdLst>
            <p14:sldId id="349"/>
            <p14:sldId id="2147377848"/>
            <p14:sldId id="456"/>
            <p14:sldId id="2147377876"/>
            <p14:sldId id="2147377769"/>
            <p14:sldId id="2147377870"/>
            <p14:sldId id="2147377857"/>
            <p14:sldId id="391"/>
            <p14:sldId id="2147377855"/>
            <p14:sldId id="392"/>
            <p14:sldId id="2147377764"/>
            <p14:sldId id="393"/>
            <p14:sldId id="394"/>
            <p14:sldId id="395"/>
            <p14:sldId id="2147377771"/>
            <p14:sldId id="2147377859"/>
            <p14:sldId id="2147377858"/>
            <p14:sldId id="396"/>
            <p14:sldId id="397"/>
            <p14:sldId id="440"/>
            <p14:sldId id="399"/>
            <p14:sldId id="2147377856"/>
            <p14:sldId id="2147377615"/>
            <p14:sldId id="2147377766"/>
            <p14:sldId id="400"/>
            <p14:sldId id="401"/>
            <p14:sldId id="2147377794"/>
            <p14:sldId id="2147377900"/>
            <p14:sldId id="443"/>
            <p14:sldId id="411"/>
            <p14:sldId id="412"/>
            <p14:sldId id="2147377772"/>
            <p14:sldId id="2147377805"/>
            <p14:sldId id="2147377898"/>
            <p14:sldId id="413"/>
            <p14:sldId id="2147377903"/>
            <p14:sldId id="414"/>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999913-3BFA-E8C2-6248-F0B6EA6CDC49}" name="Stephanie Atella" initials="SA" userId="S::satella@illinoisaap.com::524e6829-eb72-41fe-9fba-7f5402d14920" providerId="AD"/>
  <p188:author id="{66D95515-A1D4-ABB9-2F09-FEE53CE01F96}" name="Alexandra Arca" initials="AA" userId="S::aarca@illinoisaap.com::a9150f90-3d11-4301-9fb6-c20e5207bad9" providerId="AD"/>
  <p188:author id="{9ED27217-4F05-30D0-6B64-06ACA0724F03}" name="Anelis Hernandez" initials="AH" userId="S::ahernandez@illinoisaap.com::21cc304e-7ab7-4b01-a602-9269c939a0b5" providerId="AD"/>
  <p188:author id="{15D77260-47DD-C6F9-CD72-461722C18DAC}" name="Caroline Werenskjold" initials="CW" userId="S::cwerenskjold@illinoisaap.com::ee7f9258-dd7a-41c3-a637-c28c9155c762" providerId="AD"/>
  <p188:author id="{6084C4A5-C07E-3127-C15F-7B288ACFFDBC}" name="Monica Del Ciello" initials="MD" userId="S::MDelCiello@illinoisaap.com::5cced7a5-3a6d-421b-90f4-2d14cab0cfa1" providerId="AD"/>
  <p188:author id="{06C769AF-DDA0-5831-6EC9-687E81A1E16F}" name="Brandi Vogt-Cervantes" initials="BV" userId="S::bvogt@illinoisaap.com::18aba179-4874-405c-8da6-94035219d58e" providerId="AD"/>
  <p188:author id="{9C36CCB2-C08C-0989-C84B-8AC36DB1AA39}" name="Guest User" initials="GU" userId="S::urn:spo:tenantanon#6060993c-5382-4843-b05a-8d29bcf534e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70F906-717F-4A58-9584-8DD0350547F6}" v="2" dt="2026-09-23T21:06:10.443"/>
    <p1510:client id="{C19361F0-F4A4-4B63-A29E-430A1DD4E8EF}" v="5" dt="2026-09-24T14:53:28.004"/>
    <p1510:client id="{FCF49B87-ACC4-43BC-AB1B-EB627D96B83D}" v="7" dt="2026-09-24T15:55:05.375"/>
  </p1510:revLst>
</p1510:revInfo>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slide" Target="slides/slide130.xml"/><Relationship Id="rId159" Type="http://schemas.openxmlformats.org/officeDocument/2006/relationships/slide" Target="slides/slide151.xml"/><Relationship Id="rId170" Type="http://schemas.openxmlformats.org/officeDocument/2006/relationships/slide" Target="slides/slide162.xml"/><Relationship Id="rId191" Type="http://schemas.openxmlformats.org/officeDocument/2006/relationships/slide" Target="slides/slide183.xml"/><Relationship Id="rId205" Type="http://schemas.openxmlformats.org/officeDocument/2006/relationships/slide" Target="slides/slide197.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slide" Target="slides/slide120.xml"/><Relationship Id="rId149" Type="http://schemas.openxmlformats.org/officeDocument/2006/relationships/slide" Target="slides/slide141.xml"/><Relationship Id="rId5" Type="http://schemas.openxmlformats.org/officeDocument/2006/relationships/slideMaster" Target="slideMasters/slideMaster2.xml"/><Relationship Id="rId95" Type="http://schemas.openxmlformats.org/officeDocument/2006/relationships/slide" Target="slides/slide87.xml"/><Relationship Id="rId160" Type="http://schemas.openxmlformats.org/officeDocument/2006/relationships/slide" Target="slides/slide152.xml"/><Relationship Id="rId181" Type="http://schemas.openxmlformats.org/officeDocument/2006/relationships/slide" Target="slides/slide173.xml"/><Relationship Id="rId216" Type="http://schemas.microsoft.com/office/2016/11/relationships/changesInfo" Target="changesInfos/changesInfo1.xml"/><Relationship Id="rId22" Type="http://schemas.openxmlformats.org/officeDocument/2006/relationships/slide" Target="slides/slide14.xml"/><Relationship Id="rId43" Type="http://schemas.openxmlformats.org/officeDocument/2006/relationships/slide" Target="slides/slide35.xml"/><Relationship Id="rId64" Type="http://schemas.openxmlformats.org/officeDocument/2006/relationships/slide" Target="slides/slide56.xml"/><Relationship Id="rId118" Type="http://schemas.openxmlformats.org/officeDocument/2006/relationships/slide" Target="slides/slide110.xml"/><Relationship Id="rId139" Type="http://schemas.openxmlformats.org/officeDocument/2006/relationships/slide" Target="slides/slide131.xml"/><Relationship Id="rId85" Type="http://schemas.openxmlformats.org/officeDocument/2006/relationships/slide" Target="slides/slide77.xml"/><Relationship Id="rId150" Type="http://schemas.openxmlformats.org/officeDocument/2006/relationships/slide" Target="slides/slide142.xml"/><Relationship Id="rId171" Type="http://schemas.openxmlformats.org/officeDocument/2006/relationships/slide" Target="slides/slide163.xml"/><Relationship Id="rId192" Type="http://schemas.openxmlformats.org/officeDocument/2006/relationships/slide" Target="slides/slide184.xml"/><Relationship Id="rId206" Type="http://schemas.openxmlformats.org/officeDocument/2006/relationships/slide" Target="slides/slide198.xml"/><Relationship Id="rId12" Type="http://schemas.openxmlformats.org/officeDocument/2006/relationships/slide" Target="slides/slide4.xml"/><Relationship Id="rId33" Type="http://schemas.openxmlformats.org/officeDocument/2006/relationships/slide" Target="slides/slide25.xml"/><Relationship Id="rId108" Type="http://schemas.openxmlformats.org/officeDocument/2006/relationships/slide" Target="slides/slide100.xml"/><Relationship Id="rId129" Type="http://schemas.openxmlformats.org/officeDocument/2006/relationships/slide" Target="slides/slide121.xml"/><Relationship Id="rId54" Type="http://schemas.openxmlformats.org/officeDocument/2006/relationships/slide" Target="slides/slide46.xml"/><Relationship Id="rId75" Type="http://schemas.openxmlformats.org/officeDocument/2006/relationships/slide" Target="slides/slide67.xml"/><Relationship Id="rId96" Type="http://schemas.openxmlformats.org/officeDocument/2006/relationships/slide" Target="slides/slide88.xml"/><Relationship Id="rId140" Type="http://schemas.openxmlformats.org/officeDocument/2006/relationships/slide" Target="slides/slide132.xml"/><Relationship Id="rId161" Type="http://schemas.openxmlformats.org/officeDocument/2006/relationships/slide" Target="slides/slide153.xml"/><Relationship Id="rId182" Type="http://schemas.openxmlformats.org/officeDocument/2006/relationships/slide" Target="slides/slide174.xml"/><Relationship Id="rId217" Type="http://schemas.microsoft.com/office/2015/10/relationships/revisionInfo" Target="revisionInfo.xml"/><Relationship Id="rId6" Type="http://schemas.openxmlformats.org/officeDocument/2006/relationships/slideMaster" Target="slideMasters/slideMaster3.xml"/><Relationship Id="rId23" Type="http://schemas.openxmlformats.org/officeDocument/2006/relationships/slide" Target="slides/slide15.xml"/><Relationship Id="rId119" Type="http://schemas.openxmlformats.org/officeDocument/2006/relationships/slide" Target="slides/slide111.xml"/><Relationship Id="rId44" Type="http://schemas.openxmlformats.org/officeDocument/2006/relationships/slide" Target="slides/slide36.xml"/><Relationship Id="rId65" Type="http://schemas.openxmlformats.org/officeDocument/2006/relationships/slide" Target="slides/slide57.xml"/><Relationship Id="rId86" Type="http://schemas.openxmlformats.org/officeDocument/2006/relationships/slide" Target="slides/slide78.xml"/><Relationship Id="rId130" Type="http://schemas.openxmlformats.org/officeDocument/2006/relationships/slide" Target="slides/slide122.xml"/><Relationship Id="rId151" Type="http://schemas.openxmlformats.org/officeDocument/2006/relationships/slide" Target="slides/slide143.xml"/><Relationship Id="rId172" Type="http://schemas.openxmlformats.org/officeDocument/2006/relationships/slide" Target="slides/slide164.xml"/><Relationship Id="rId193" Type="http://schemas.openxmlformats.org/officeDocument/2006/relationships/slide" Target="slides/slide185.xml"/><Relationship Id="rId207" Type="http://schemas.openxmlformats.org/officeDocument/2006/relationships/slide" Target="slides/slide199.xml"/><Relationship Id="rId13" Type="http://schemas.openxmlformats.org/officeDocument/2006/relationships/slide" Target="slides/slide5.xml"/><Relationship Id="rId109" Type="http://schemas.openxmlformats.org/officeDocument/2006/relationships/slide" Target="slides/slide101.xml"/><Relationship Id="rId34" Type="http://schemas.openxmlformats.org/officeDocument/2006/relationships/slide" Target="slides/slide26.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20" Type="http://schemas.openxmlformats.org/officeDocument/2006/relationships/slide" Target="slides/slide112.xml"/><Relationship Id="rId141" Type="http://schemas.openxmlformats.org/officeDocument/2006/relationships/slide" Target="slides/slide133.xml"/><Relationship Id="rId7" Type="http://schemas.openxmlformats.org/officeDocument/2006/relationships/slideMaster" Target="slideMasters/slideMaster4.xml"/><Relationship Id="rId162" Type="http://schemas.openxmlformats.org/officeDocument/2006/relationships/slide" Target="slides/slide154.xml"/><Relationship Id="rId183" Type="http://schemas.openxmlformats.org/officeDocument/2006/relationships/slide" Target="slides/slide175.xml"/><Relationship Id="rId218" Type="http://schemas.microsoft.com/office/2018/10/relationships/authors" Target="authors.xml"/><Relationship Id="rId24" Type="http://schemas.openxmlformats.org/officeDocument/2006/relationships/slide" Target="slides/slide16.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31" Type="http://schemas.openxmlformats.org/officeDocument/2006/relationships/slide" Target="slides/slide123.xml"/><Relationship Id="rId152" Type="http://schemas.openxmlformats.org/officeDocument/2006/relationships/slide" Target="slides/slide144.xml"/><Relationship Id="rId173" Type="http://schemas.openxmlformats.org/officeDocument/2006/relationships/slide" Target="slides/slide165.xml"/><Relationship Id="rId194" Type="http://schemas.openxmlformats.org/officeDocument/2006/relationships/slide" Target="slides/slide186.xml"/><Relationship Id="rId208" Type="http://schemas.openxmlformats.org/officeDocument/2006/relationships/slide" Target="slides/slide200.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slide" Target="slides/slide139.xml"/><Relationship Id="rId168" Type="http://schemas.openxmlformats.org/officeDocument/2006/relationships/slide" Target="slides/slide160.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163" Type="http://schemas.openxmlformats.org/officeDocument/2006/relationships/slide" Target="slides/slide155.xml"/><Relationship Id="rId184" Type="http://schemas.openxmlformats.org/officeDocument/2006/relationships/slide" Target="slides/slide176.xml"/><Relationship Id="rId189" Type="http://schemas.openxmlformats.org/officeDocument/2006/relationships/slide" Target="slides/slide181.xml"/><Relationship Id="rId3" Type="http://schemas.openxmlformats.org/officeDocument/2006/relationships/customXml" Target="../customXml/item3.xml"/><Relationship Id="rId214" Type="http://schemas.openxmlformats.org/officeDocument/2006/relationships/theme" Target="theme/theme1.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158" Type="http://schemas.openxmlformats.org/officeDocument/2006/relationships/slide" Target="slides/slide150.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slide" Target="slides/slide145.xml"/><Relationship Id="rId174" Type="http://schemas.openxmlformats.org/officeDocument/2006/relationships/slide" Target="slides/slide166.xml"/><Relationship Id="rId179" Type="http://schemas.openxmlformats.org/officeDocument/2006/relationships/slide" Target="slides/slide171.xml"/><Relationship Id="rId195" Type="http://schemas.openxmlformats.org/officeDocument/2006/relationships/slide" Target="slides/slide187.xml"/><Relationship Id="rId209" Type="http://schemas.openxmlformats.org/officeDocument/2006/relationships/slide" Target="slides/slide201.xml"/><Relationship Id="rId190" Type="http://schemas.openxmlformats.org/officeDocument/2006/relationships/slide" Target="slides/slide182.xml"/><Relationship Id="rId204" Type="http://schemas.openxmlformats.org/officeDocument/2006/relationships/slide" Target="slides/slide196.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slide" Target="slides/slide135.xml"/><Relationship Id="rId148" Type="http://schemas.openxmlformats.org/officeDocument/2006/relationships/slide" Target="slides/slide140.xml"/><Relationship Id="rId164" Type="http://schemas.openxmlformats.org/officeDocument/2006/relationships/slide" Target="slides/slide156.xml"/><Relationship Id="rId169" Type="http://schemas.openxmlformats.org/officeDocument/2006/relationships/slide" Target="slides/slide161.xml"/><Relationship Id="rId185" Type="http://schemas.openxmlformats.org/officeDocument/2006/relationships/slide" Target="slides/slide177.xml"/><Relationship Id="rId4" Type="http://schemas.openxmlformats.org/officeDocument/2006/relationships/slideMaster" Target="slideMasters/slideMaster1.xml"/><Relationship Id="rId9" Type="http://schemas.openxmlformats.org/officeDocument/2006/relationships/slide" Target="slides/slide1.xml"/><Relationship Id="rId180" Type="http://schemas.openxmlformats.org/officeDocument/2006/relationships/slide" Target="slides/slide172.xml"/><Relationship Id="rId210" Type="http://schemas.openxmlformats.org/officeDocument/2006/relationships/notesMaster" Target="notesMasters/notesMaster1.xml"/><Relationship Id="rId215" Type="http://schemas.openxmlformats.org/officeDocument/2006/relationships/tableStyles" Target="tableStyles.xml"/><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54" Type="http://schemas.openxmlformats.org/officeDocument/2006/relationships/slide" Target="slides/slide146.xml"/><Relationship Id="rId175" Type="http://schemas.openxmlformats.org/officeDocument/2006/relationships/slide" Target="slides/slide167.xml"/><Relationship Id="rId196" Type="http://schemas.openxmlformats.org/officeDocument/2006/relationships/slide" Target="slides/slide188.xml"/><Relationship Id="rId200" Type="http://schemas.openxmlformats.org/officeDocument/2006/relationships/slide" Target="slides/slide192.xml"/><Relationship Id="rId16" Type="http://schemas.openxmlformats.org/officeDocument/2006/relationships/slide" Target="slides/slide8.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44" Type="http://schemas.openxmlformats.org/officeDocument/2006/relationships/slide" Target="slides/slide136.xml"/><Relationship Id="rId90" Type="http://schemas.openxmlformats.org/officeDocument/2006/relationships/slide" Target="slides/slide82.xml"/><Relationship Id="rId165" Type="http://schemas.openxmlformats.org/officeDocument/2006/relationships/slide" Target="slides/slide157.xml"/><Relationship Id="rId186" Type="http://schemas.openxmlformats.org/officeDocument/2006/relationships/slide" Target="slides/slide178.xml"/><Relationship Id="rId211" Type="http://schemas.openxmlformats.org/officeDocument/2006/relationships/handoutMaster" Target="handoutMasters/handoutMaster1.xml"/><Relationship Id="rId27" Type="http://schemas.openxmlformats.org/officeDocument/2006/relationships/slide" Target="slides/slide19.xml"/><Relationship Id="rId48" Type="http://schemas.openxmlformats.org/officeDocument/2006/relationships/slide" Target="slides/slide40.xml"/><Relationship Id="rId69" Type="http://schemas.openxmlformats.org/officeDocument/2006/relationships/slide" Target="slides/slide61.xml"/><Relationship Id="rId113" Type="http://schemas.openxmlformats.org/officeDocument/2006/relationships/slide" Target="slides/slide105.xml"/><Relationship Id="rId134" Type="http://schemas.openxmlformats.org/officeDocument/2006/relationships/slide" Target="slides/slide126.xml"/><Relationship Id="rId80" Type="http://schemas.openxmlformats.org/officeDocument/2006/relationships/slide" Target="slides/slide72.xml"/><Relationship Id="rId155" Type="http://schemas.openxmlformats.org/officeDocument/2006/relationships/slide" Target="slides/slide147.xml"/><Relationship Id="rId176" Type="http://schemas.openxmlformats.org/officeDocument/2006/relationships/slide" Target="slides/slide168.xml"/><Relationship Id="rId197" Type="http://schemas.openxmlformats.org/officeDocument/2006/relationships/slide" Target="slides/slide189.xml"/><Relationship Id="rId201" Type="http://schemas.openxmlformats.org/officeDocument/2006/relationships/slide" Target="slides/slide193.xml"/><Relationship Id="rId17" Type="http://schemas.openxmlformats.org/officeDocument/2006/relationships/slide" Target="slides/slide9.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24" Type="http://schemas.openxmlformats.org/officeDocument/2006/relationships/slide" Target="slides/slide116.xml"/><Relationship Id="rId70" Type="http://schemas.openxmlformats.org/officeDocument/2006/relationships/slide" Target="slides/slide62.xml"/><Relationship Id="rId91" Type="http://schemas.openxmlformats.org/officeDocument/2006/relationships/slide" Target="slides/slide83.xml"/><Relationship Id="rId145" Type="http://schemas.openxmlformats.org/officeDocument/2006/relationships/slide" Target="slides/slide137.xml"/><Relationship Id="rId166" Type="http://schemas.openxmlformats.org/officeDocument/2006/relationships/slide" Target="slides/slide158.xml"/><Relationship Id="rId187" Type="http://schemas.openxmlformats.org/officeDocument/2006/relationships/slide" Target="slides/slide179.xml"/><Relationship Id="rId1" Type="http://schemas.openxmlformats.org/officeDocument/2006/relationships/customXml" Target="../customXml/item1.xml"/><Relationship Id="rId212" Type="http://schemas.openxmlformats.org/officeDocument/2006/relationships/presProps" Target="presProps.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60" Type="http://schemas.openxmlformats.org/officeDocument/2006/relationships/slide" Target="slides/slide52.xml"/><Relationship Id="rId81" Type="http://schemas.openxmlformats.org/officeDocument/2006/relationships/slide" Target="slides/slide73.xml"/><Relationship Id="rId135" Type="http://schemas.openxmlformats.org/officeDocument/2006/relationships/slide" Target="slides/slide127.xml"/><Relationship Id="rId156" Type="http://schemas.openxmlformats.org/officeDocument/2006/relationships/slide" Target="slides/slide148.xml"/><Relationship Id="rId177" Type="http://schemas.openxmlformats.org/officeDocument/2006/relationships/slide" Target="slides/slide169.xml"/><Relationship Id="rId198" Type="http://schemas.openxmlformats.org/officeDocument/2006/relationships/slide" Target="slides/slide190.xml"/><Relationship Id="rId202" Type="http://schemas.openxmlformats.org/officeDocument/2006/relationships/slide" Target="slides/slide194.xml"/><Relationship Id="rId18" Type="http://schemas.openxmlformats.org/officeDocument/2006/relationships/slide" Target="slides/slide10.xml"/><Relationship Id="rId39" Type="http://schemas.openxmlformats.org/officeDocument/2006/relationships/slide" Target="slides/slide31.xml"/><Relationship Id="rId50" Type="http://schemas.openxmlformats.org/officeDocument/2006/relationships/slide" Target="slides/slide42.xml"/><Relationship Id="rId104" Type="http://schemas.openxmlformats.org/officeDocument/2006/relationships/slide" Target="slides/slide96.xml"/><Relationship Id="rId125" Type="http://schemas.openxmlformats.org/officeDocument/2006/relationships/slide" Target="slides/slide117.xml"/><Relationship Id="rId146" Type="http://schemas.openxmlformats.org/officeDocument/2006/relationships/slide" Target="slides/slide138.xml"/><Relationship Id="rId167" Type="http://schemas.openxmlformats.org/officeDocument/2006/relationships/slide" Target="slides/slide159.xml"/><Relationship Id="rId188" Type="http://schemas.openxmlformats.org/officeDocument/2006/relationships/slide" Target="slides/slide180.xml"/><Relationship Id="rId71" Type="http://schemas.openxmlformats.org/officeDocument/2006/relationships/slide" Target="slides/slide63.xml"/><Relationship Id="rId92" Type="http://schemas.openxmlformats.org/officeDocument/2006/relationships/slide" Target="slides/slide84.xml"/><Relationship Id="rId213"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slide" Target="slides/slide21.xml"/><Relationship Id="rId40" Type="http://schemas.openxmlformats.org/officeDocument/2006/relationships/slide" Target="slides/slide32.xml"/><Relationship Id="rId115" Type="http://schemas.openxmlformats.org/officeDocument/2006/relationships/slide" Target="slides/slide107.xml"/><Relationship Id="rId136" Type="http://schemas.openxmlformats.org/officeDocument/2006/relationships/slide" Target="slides/slide128.xml"/><Relationship Id="rId157" Type="http://schemas.openxmlformats.org/officeDocument/2006/relationships/slide" Target="slides/slide149.xml"/><Relationship Id="rId178" Type="http://schemas.openxmlformats.org/officeDocument/2006/relationships/slide" Target="slides/slide170.xml"/><Relationship Id="rId61" Type="http://schemas.openxmlformats.org/officeDocument/2006/relationships/slide" Target="slides/slide53.xml"/><Relationship Id="rId82" Type="http://schemas.openxmlformats.org/officeDocument/2006/relationships/slide" Target="slides/slide74.xml"/><Relationship Id="rId199" Type="http://schemas.openxmlformats.org/officeDocument/2006/relationships/slide" Target="slides/slide191.xml"/><Relationship Id="rId203" Type="http://schemas.openxmlformats.org/officeDocument/2006/relationships/slide" Target="slides/slide195.xml"/><Relationship Id="rId19" Type="http://schemas.openxmlformats.org/officeDocument/2006/relationships/slide" Target="slides/slide1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i Vogt-Cervantes" userId="18aba179-4874-405c-8da6-94035219d58e" providerId="ADAL" clId="{5CA2B168-7CDD-45BF-922F-2D03D6909675}"/>
    <pc:docChg chg="undo custSel addSld delSld modSld sldOrd delMainMaster modSection">
      <pc:chgData name="Brandi Vogt-Cervantes" userId="18aba179-4874-405c-8da6-94035219d58e" providerId="ADAL" clId="{5CA2B168-7CDD-45BF-922F-2D03D6909675}" dt="2026-09-09T16:50:31.264" v="29427" actId="20577"/>
      <pc:docMkLst>
        <pc:docMk/>
      </pc:docMkLst>
      <pc:sldChg chg="modSp add mod">
        <pc:chgData name="Brandi Vogt-Cervantes" userId="18aba179-4874-405c-8da6-94035219d58e" providerId="ADAL" clId="{5CA2B168-7CDD-45BF-922F-2D03D6909675}" dt="2026-09-09T13:12:01.960" v="26613" actId="27636"/>
        <pc:sldMkLst>
          <pc:docMk/>
          <pc:sldMk cId="2905454177" sldId="257"/>
        </pc:sldMkLst>
        <pc:spChg chg="mod">
          <ac:chgData name="Brandi Vogt-Cervantes" userId="18aba179-4874-405c-8da6-94035219d58e" providerId="ADAL" clId="{5CA2B168-7CDD-45BF-922F-2D03D6909675}" dt="2026-09-09T13:12:01.960" v="26613" actId="27636"/>
          <ac:spMkLst>
            <pc:docMk/>
            <pc:sldMk cId="2905454177" sldId="257"/>
            <ac:spMk id="3" creationId="{C0129001-B745-3421-4A7B-A073A46094EC}"/>
          </ac:spMkLst>
        </pc:spChg>
      </pc:sldChg>
      <pc:sldChg chg="modSp add mod ord">
        <pc:chgData name="Brandi Vogt-Cervantes" userId="18aba179-4874-405c-8da6-94035219d58e" providerId="ADAL" clId="{5CA2B168-7CDD-45BF-922F-2D03D6909675}" dt="2026-09-09T13:13:57.660" v="26631"/>
        <pc:sldMkLst>
          <pc:docMk/>
          <pc:sldMk cId="2905454177" sldId="259"/>
        </pc:sldMkLst>
        <pc:spChg chg="mod">
          <ac:chgData name="Brandi Vogt-Cervantes" userId="18aba179-4874-405c-8da6-94035219d58e" providerId="ADAL" clId="{5CA2B168-7CDD-45BF-922F-2D03D6909675}" dt="2026-09-09T13:12:01.979" v="26615" actId="27636"/>
          <ac:spMkLst>
            <pc:docMk/>
            <pc:sldMk cId="2905454177" sldId="259"/>
            <ac:spMk id="3" creationId="{C0129001-B745-3421-4A7B-A073A46094EC}"/>
          </ac:spMkLst>
        </pc:spChg>
      </pc:sldChg>
      <pc:sldChg chg="modSp add mod ord">
        <pc:chgData name="Brandi Vogt-Cervantes" userId="18aba179-4874-405c-8da6-94035219d58e" providerId="ADAL" clId="{5CA2B168-7CDD-45BF-922F-2D03D6909675}" dt="2026-09-09T13:16:09.518" v="26640"/>
        <pc:sldMkLst>
          <pc:docMk/>
          <pc:sldMk cId="2905454177" sldId="262"/>
        </pc:sldMkLst>
        <pc:spChg chg="mod">
          <ac:chgData name="Brandi Vogt-Cervantes" userId="18aba179-4874-405c-8da6-94035219d58e" providerId="ADAL" clId="{5CA2B168-7CDD-45BF-922F-2D03D6909675}" dt="2026-09-09T13:12:01.989" v="26618" actId="27636"/>
          <ac:spMkLst>
            <pc:docMk/>
            <pc:sldMk cId="2905454177" sldId="262"/>
            <ac:spMk id="3" creationId="{C0129001-B745-3421-4A7B-A073A46094EC}"/>
          </ac:spMkLst>
        </pc:spChg>
      </pc:sldChg>
      <pc:sldChg chg="modSp add mod ord">
        <pc:chgData name="Brandi Vogt-Cervantes" userId="18aba179-4874-405c-8da6-94035219d58e" providerId="ADAL" clId="{5CA2B168-7CDD-45BF-922F-2D03D6909675}" dt="2026-09-09T13:19:23.678" v="26654"/>
        <pc:sldMkLst>
          <pc:docMk/>
          <pc:sldMk cId="2905454177" sldId="266"/>
        </pc:sldMkLst>
        <pc:spChg chg="mod">
          <ac:chgData name="Brandi Vogt-Cervantes" userId="18aba179-4874-405c-8da6-94035219d58e" providerId="ADAL" clId="{5CA2B168-7CDD-45BF-922F-2D03D6909675}" dt="2026-09-09T13:12:02.014" v="26622" actId="27636"/>
          <ac:spMkLst>
            <pc:docMk/>
            <pc:sldMk cId="2905454177" sldId="266"/>
            <ac:spMk id="3" creationId="{C0129001-B745-3421-4A7B-A073A46094EC}"/>
          </ac:spMkLst>
        </pc:spChg>
      </pc:sldChg>
      <pc:sldChg chg="modSp add mod ord">
        <pc:chgData name="Brandi Vogt-Cervantes" userId="18aba179-4874-405c-8da6-94035219d58e" providerId="ADAL" clId="{5CA2B168-7CDD-45BF-922F-2D03D6909675}" dt="2026-09-09T13:20:40.454" v="26657"/>
        <pc:sldMkLst>
          <pc:docMk/>
          <pc:sldMk cId="2905454177" sldId="267"/>
        </pc:sldMkLst>
        <pc:spChg chg="mod">
          <ac:chgData name="Brandi Vogt-Cervantes" userId="18aba179-4874-405c-8da6-94035219d58e" providerId="ADAL" clId="{5CA2B168-7CDD-45BF-922F-2D03D6909675}" dt="2026-09-09T13:12:02.025" v="26623" actId="27636"/>
          <ac:spMkLst>
            <pc:docMk/>
            <pc:sldMk cId="2905454177" sldId="267"/>
            <ac:spMk id="3" creationId="{C0129001-B745-3421-4A7B-A073A46094EC}"/>
          </ac:spMkLst>
        </pc:spChg>
      </pc:sldChg>
      <pc:sldChg chg="mod modShow">
        <pc:chgData name="Brandi Vogt-Cervantes" userId="18aba179-4874-405c-8da6-94035219d58e" providerId="ADAL" clId="{5CA2B168-7CDD-45BF-922F-2D03D6909675}" dt="2026-09-09T13:02:26.757" v="26597" actId="729"/>
        <pc:sldMkLst>
          <pc:docMk/>
          <pc:sldMk cId="941865272" sldId="275"/>
        </pc:sldMkLst>
      </pc:sldChg>
      <pc:sldChg chg="modSp mod">
        <pc:chgData name="Brandi Vogt-Cervantes" userId="18aba179-4874-405c-8da6-94035219d58e" providerId="ADAL" clId="{5CA2B168-7CDD-45BF-922F-2D03D6909675}" dt="2026-09-09T15:39:30.706" v="28444" actId="20577"/>
        <pc:sldMkLst>
          <pc:docMk/>
          <pc:sldMk cId="2822653217" sldId="280"/>
        </pc:sldMkLst>
        <pc:spChg chg="mod">
          <ac:chgData name="Brandi Vogt-Cervantes" userId="18aba179-4874-405c-8da6-94035219d58e" providerId="ADAL" clId="{5CA2B168-7CDD-45BF-922F-2D03D6909675}" dt="2026-09-09T15:39:30.706" v="28444" actId="20577"/>
          <ac:spMkLst>
            <pc:docMk/>
            <pc:sldMk cId="2822653217" sldId="280"/>
            <ac:spMk id="4" creationId="{3DFBEEFA-03F0-488B-FAF4-A1DE23B07962}"/>
          </ac:spMkLst>
        </pc:spChg>
      </pc:sldChg>
      <pc:sldChg chg="mod modShow">
        <pc:chgData name="Brandi Vogt-Cervantes" userId="18aba179-4874-405c-8da6-94035219d58e" providerId="ADAL" clId="{5CA2B168-7CDD-45BF-922F-2D03D6909675}" dt="2026-09-09T13:17:38.762" v="26649" actId="729"/>
        <pc:sldMkLst>
          <pc:docMk/>
          <pc:sldMk cId="1914107990" sldId="292"/>
        </pc:sldMkLst>
      </pc:sldChg>
      <pc:sldChg chg="modSp mod">
        <pc:chgData name="Brandi Vogt-Cervantes" userId="18aba179-4874-405c-8da6-94035219d58e" providerId="ADAL" clId="{5CA2B168-7CDD-45BF-922F-2D03D6909675}" dt="2026-09-08T16:17:42.271" v="25762" actId="113"/>
        <pc:sldMkLst>
          <pc:docMk/>
          <pc:sldMk cId="3297334597" sldId="298"/>
        </pc:sldMkLst>
        <pc:spChg chg="mod">
          <ac:chgData name="Brandi Vogt-Cervantes" userId="18aba179-4874-405c-8da6-94035219d58e" providerId="ADAL" clId="{5CA2B168-7CDD-45BF-922F-2D03D6909675}" dt="2026-09-08T16:17:42.271" v="25762" actId="113"/>
          <ac:spMkLst>
            <pc:docMk/>
            <pc:sldMk cId="3297334597" sldId="298"/>
            <ac:spMk id="4" creationId="{BD86698B-0247-7672-42BC-A571156523FB}"/>
          </ac:spMkLst>
        </pc:spChg>
      </pc:sldChg>
      <pc:sldChg chg="modSp mod modNotesTx">
        <pc:chgData name="Brandi Vogt-Cervantes" userId="18aba179-4874-405c-8da6-94035219d58e" providerId="ADAL" clId="{5CA2B168-7CDD-45BF-922F-2D03D6909675}" dt="2026-09-09T16:28:53.784" v="28919" actId="255"/>
        <pc:sldMkLst>
          <pc:docMk/>
          <pc:sldMk cId="795458747" sldId="319"/>
        </pc:sldMkLst>
        <pc:spChg chg="mod">
          <ac:chgData name="Brandi Vogt-Cervantes" userId="18aba179-4874-405c-8da6-94035219d58e" providerId="ADAL" clId="{5CA2B168-7CDD-45BF-922F-2D03D6909675}" dt="2026-09-09T16:28:53.784" v="28919" actId="255"/>
          <ac:spMkLst>
            <pc:docMk/>
            <pc:sldMk cId="795458747" sldId="319"/>
            <ac:spMk id="4" creationId="{BD86698B-0247-7672-42BC-A571156523FB}"/>
          </ac:spMkLst>
        </pc:spChg>
      </pc:sldChg>
      <pc:sldChg chg="mod modShow">
        <pc:chgData name="Brandi Vogt-Cervantes" userId="18aba179-4874-405c-8da6-94035219d58e" providerId="ADAL" clId="{5CA2B168-7CDD-45BF-922F-2D03D6909675}" dt="2026-09-09T13:17:04.857" v="26646" actId="729"/>
        <pc:sldMkLst>
          <pc:docMk/>
          <pc:sldMk cId="2877581836" sldId="326"/>
        </pc:sldMkLst>
      </pc:sldChg>
      <pc:sldChg chg="modSp mod modShow modNotesTx">
        <pc:chgData name="Brandi Vogt-Cervantes" userId="18aba179-4874-405c-8da6-94035219d58e" providerId="ADAL" clId="{5CA2B168-7CDD-45BF-922F-2D03D6909675}" dt="2026-09-09T13:18:35.147" v="26652" actId="729"/>
        <pc:sldMkLst>
          <pc:docMk/>
          <pc:sldMk cId="3049450458" sldId="365"/>
        </pc:sldMkLst>
        <pc:spChg chg="mod">
          <ac:chgData name="Brandi Vogt-Cervantes" userId="18aba179-4874-405c-8da6-94035219d58e" providerId="ADAL" clId="{5CA2B168-7CDD-45BF-922F-2D03D6909675}" dt="2026-09-08T16:23:52.941" v="25826" actId="20577"/>
          <ac:spMkLst>
            <pc:docMk/>
            <pc:sldMk cId="3049450458" sldId="365"/>
            <ac:spMk id="3" creationId="{7C58AB85-3EF4-1D12-ECC3-23F9E8117391}"/>
          </ac:spMkLst>
        </pc:spChg>
      </pc:sldChg>
      <pc:sldChg chg="modSp mod modShow">
        <pc:chgData name="Brandi Vogt-Cervantes" userId="18aba179-4874-405c-8da6-94035219d58e" providerId="ADAL" clId="{5CA2B168-7CDD-45BF-922F-2D03D6909675}" dt="2026-09-09T13:21:53.147" v="26663" actId="729"/>
        <pc:sldMkLst>
          <pc:docMk/>
          <pc:sldMk cId="3699645524" sldId="381"/>
        </pc:sldMkLst>
        <pc:spChg chg="mod">
          <ac:chgData name="Brandi Vogt-Cervantes" userId="18aba179-4874-405c-8da6-94035219d58e" providerId="ADAL" clId="{5CA2B168-7CDD-45BF-922F-2D03D6909675}" dt="2026-09-08T16:30:34.478" v="25845" actId="20577"/>
          <ac:spMkLst>
            <pc:docMk/>
            <pc:sldMk cId="3699645524" sldId="381"/>
            <ac:spMk id="5" creationId="{3A53B898-DB66-F0F8-BBDD-1214EC6CEEF7}"/>
          </ac:spMkLst>
        </pc:spChg>
      </pc:sldChg>
      <pc:sldChg chg="addSp modSp mod modNotesTx">
        <pc:chgData name="Brandi Vogt-Cervantes" userId="18aba179-4874-405c-8da6-94035219d58e" providerId="ADAL" clId="{5CA2B168-7CDD-45BF-922F-2D03D6909675}" dt="2026-09-08T17:55:54.003" v="26348" actId="1076"/>
        <pc:sldMkLst>
          <pc:docMk/>
          <pc:sldMk cId="1895629410" sldId="396"/>
        </pc:sldMkLst>
        <pc:spChg chg="add mod">
          <ac:chgData name="Brandi Vogt-Cervantes" userId="18aba179-4874-405c-8da6-94035219d58e" providerId="ADAL" clId="{5CA2B168-7CDD-45BF-922F-2D03D6909675}" dt="2026-09-08T17:55:54.003" v="26348" actId="1076"/>
          <ac:spMkLst>
            <pc:docMk/>
            <pc:sldMk cId="1895629410" sldId="396"/>
            <ac:spMk id="4" creationId="{B59D34D0-1CF4-8FE6-8A26-5C05219796E2}"/>
          </ac:spMkLst>
        </pc:spChg>
      </pc:sldChg>
      <pc:sldChg chg="modSp mod">
        <pc:chgData name="Brandi Vogt-Cervantes" userId="18aba179-4874-405c-8da6-94035219d58e" providerId="ADAL" clId="{5CA2B168-7CDD-45BF-922F-2D03D6909675}" dt="2026-09-08T19:28:43.685" v="26593" actId="20577"/>
        <pc:sldMkLst>
          <pc:docMk/>
          <pc:sldMk cId="4121085652" sldId="412"/>
        </pc:sldMkLst>
        <pc:spChg chg="mod">
          <ac:chgData name="Brandi Vogt-Cervantes" userId="18aba179-4874-405c-8da6-94035219d58e" providerId="ADAL" clId="{5CA2B168-7CDD-45BF-922F-2D03D6909675}" dt="2026-09-08T19:28:43.685" v="26593" actId="20577"/>
          <ac:spMkLst>
            <pc:docMk/>
            <pc:sldMk cId="4121085652" sldId="412"/>
            <ac:spMk id="5" creationId="{84CE7FE7-7C9D-C81E-8823-217EB5D80686}"/>
          </ac:spMkLst>
        </pc:spChg>
      </pc:sldChg>
      <pc:sldChg chg="addSp delSp modSp mod ord modClrScheme modCm chgLayout modNotesTx">
        <pc:chgData name="Brandi Vogt-Cervantes" userId="18aba179-4874-405c-8da6-94035219d58e" providerId="ADAL" clId="{5CA2B168-7CDD-45BF-922F-2D03D6909675}" dt="2026-09-08T17:23:33.922" v="26343" actId="1076"/>
        <pc:sldMkLst>
          <pc:docMk/>
          <pc:sldMk cId="4178368419" sldId="440"/>
        </pc:sldMkLst>
        <pc:spChg chg="mod">
          <ac:chgData name="Brandi Vogt-Cervantes" userId="18aba179-4874-405c-8da6-94035219d58e" providerId="ADAL" clId="{5CA2B168-7CDD-45BF-922F-2D03D6909675}" dt="2026-09-08T17:14:35.431" v="26287" actId="2711"/>
          <ac:spMkLst>
            <pc:docMk/>
            <pc:sldMk cId="4178368419" sldId="440"/>
            <ac:spMk id="2" creationId="{BB9BB4F7-713A-2F26-1FEA-C7AD3A6CA536}"/>
          </ac:spMkLst>
        </pc:spChg>
        <pc:graphicFrameChg chg="add mod modGraphic">
          <ac:chgData name="Brandi Vogt-Cervantes" userId="18aba179-4874-405c-8da6-94035219d58e" providerId="ADAL" clId="{5CA2B168-7CDD-45BF-922F-2D03D6909675}" dt="2026-09-08T17:23:18.441" v="26338" actId="255"/>
          <ac:graphicFrameMkLst>
            <pc:docMk/>
            <pc:sldMk cId="4178368419" sldId="440"/>
            <ac:graphicFrameMk id="7" creationId="{4D3B8E51-39F7-8EA0-A112-6B44DD1AB871}"/>
          </ac:graphicFrameMkLst>
        </pc:graphicFrameChg>
        <pc:picChg chg="add mod ord">
          <ac:chgData name="Brandi Vogt-Cervantes" userId="18aba179-4874-405c-8da6-94035219d58e" providerId="ADAL" clId="{5CA2B168-7CDD-45BF-922F-2D03D6909675}" dt="2026-09-08T17:23:33.922" v="26343" actId="1076"/>
          <ac:picMkLst>
            <pc:docMk/>
            <pc:sldMk cId="4178368419" sldId="440"/>
            <ac:picMk id="16" creationId="{3C070504-4B19-F564-218A-B6342B0A1606}"/>
          </ac:picMkLst>
        </pc:picChg>
        <pc:picChg chg="add mod">
          <ac:chgData name="Brandi Vogt-Cervantes" userId="18aba179-4874-405c-8da6-94035219d58e" providerId="ADAL" clId="{5CA2B168-7CDD-45BF-922F-2D03D6909675}" dt="2026-09-08T17:23:21.410" v="26339" actId="1076"/>
          <ac:picMkLst>
            <pc:docMk/>
            <pc:sldMk cId="4178368419" sldId="440"/>
            <ac:picMk id="28" creationId="{0E054808-52B8-9800-EDB0-2A4B79C39262}"/>
          </ac:picMkLst>
        </pc:picChg>
        <pc:extLst>
          <p:ext xmlns:p="http://schemas.openxmlformats.org/presentationml/2006/main" uri="{D6D511B9-2390-475A-947B-AFAB55BFBCF1}">
            <pc226:cmChg xmlns:pc226="http://schemas.microsoft.com/office/powerpoint/2022/06/main/command" chg="mod">
              <pc226:chgData name="Brandi Vogt-Cervantes" userId="18aba179-4874-405c-8da6-94035219d58e" providerId="ADAL" clId="{5CA2B168-7CDD-45BF-922F-2D03D6909675}" dt="2026-09-08T16:49:31.296" v="26116" actId="26606"/>
              <pc2:cmMkLst xmlns:pc2="http://schemas.microsoft.com/office/powerpoint/2019/9/main/command">
                <pc:docMk/>
                <pc:sldMk cId="4178368419" sldId="440"/>
                <pc2:cmMk id="{62B0636D-5B21-4A53-A805-BB28DAA5681C}"/>
              </pc2:cmMkLst>
            </pc226:cmChg>
          </p:ext>
        </pc:extLst>
      </pc:sldChg>
      <pc:sldChg chg="addSp delSp modSp mod">
        <pc:chgData name="Brandi Vogt-Cervantes" userId="18aba179-4874-405c-8da6-94035219d58e" providerId="ADAL" clId="{5CA2B168-7CDD-45BF-922F-2D03D6909675}" dt="2026-09-09T13:32:39.852" v="26828" actId="1076"/>
        <pc:sldMkLst>
          <pc:docMk/>
          <pc:sldMk cId="4016496518" sldId="456"/>
        </pc:sldMkLst>
        <pc:spChg chg="mod">
          <ac:chgData name="Brandi Vogt-Cervantes" userId="18aba179-4874-405c-8da6-94035219d58e" providerId="ADAL" clId="{5CA2B168-7CDD-45BF-922F-2D03D6909675}" dt="2026-09-09T13:30:58.556" v="26815" actId="20577"/>
          <ac:spMkLst>
            <pc:docMk/>
            <pc:sldMk cId="4016496518" sldId="456"/>
            <ac:spMk id="8" creationId="{12F8C5D8-EF0C-2FB0-0282-BEFE1FA98CA7}"/>
          </ac:spMkLst>
        </pc:spChg>
        <pc:spChg chg="mod">
          <ac:chgData name="Brandi Vogt-Cervantes" userId="18aba179-4874-405c-8da6-94035219d58e" providerId="ADAL" clId="{5CA2B168-7CDD-45BF-922F-2D03D6909675}" dt="2026-09-09T13:31:25.832" v="26818" actId="207"/>
          <ac:spMkLst>
            <pc:docMk/>
            <pc:sldMk cId="4016496518" sldId="456"/>
            <ac:spMk id="9" creationId="{94AE16C4-8A6B-E3FA-1B5C-8954B591A740}"/>
          </ac:spMkLst>
        </pc:spChg>
      </pc:sldChg>
      <pc:sldChg chg="modSp mod modShow">
        <pc:chgData name="Brandi Vogt-Cervantes" userId="18aba179-4874-405c-8da6-94035219d58e" providerId="ADAL" clId="{5CA2B168-7CDD-45BF-922F-2D03D6909675}" dt="2026-09-09T13:20:45.736" v="26658" actId="729"/>
        <pc:sldMkLst>
          <pc:docMk/>
          <pc:sldMk cId="3702124652" sldId="2147377760"/>
        </pc:sldMkLst>
        <pc:spChg chg="mod">
          <ac:chgData name="Brandi Vogt-Cervantes" userId="18aba179-4874-405c-8da6-94035219d58e" providerId="ADAL" clId="{5CA2B168-7CDD-45BF-922F-2D03D6909675}" dt="2026-09-08T16:28:06.990" v="25835" actId="20577"/>
          <ac:spMkLst>
            <pc:docMk/>
            <pc:sldMk cId="3702124652" sldId="2147377760"/>
            <ac:spMk id="3" creationId="{0D946019-5F53-2099-C111-6C80A23DD3EC}"/>
          </ac:spMkLst>
        </pc:spChg>
      </pc:sldChg>
      <pc:sldChg chg="modSp mod modShow">
        <pc:chgData name="Brandi Vogt-Cervantes" userId="18aba179-4874-405c-8da6-94035219d58e" providerId="ADAL" clId="{5CA2B168-7CDD-45BF-922F-2D03D6909675}" dt="2026-09-09T13:19:31.819" v="26655" actId="729"/>
        <pc:sldMkLst>
          <pc:docMk/>
          <pc:sldMk cId="3109795162" sldId="2147377761"/>
        </pc:sldMkLst>
        <pc:spChg chg="mod">
          <ac:chgData name="Brandi Vogt-Cervantes" userId="18aba179-4874-405c-8da6-94035219d58e" providerId="ADAL" clId="{5CA2B168-7CDD-45BF-922F-2D03D6909675}" dt="2026-09-08T16:25:51.546" v="25831" actId="20577"/>
          <ac:spMkLst>
            <pc:docMk/>
            <pc:sldMk cId="3109795162" sldId="2147377761"/>
            <ac:spMk id="3" creationId="{F42DFD34-FB4C-7B49-DA3C-6B404A7FF97E}"/>
          </ac:spMkLst>
        </pc:spChg>
      </pc:sldChg>
      <pc:sldChg chg="addSp delSp modSp mod modNotesTx">
        <pc:chgData name="Brandi Vogt-Cervantes" userId="18aba179-4874-405c-8da6-94035219d58e" providerId="ADAL" clId="{5CA2B168-7CDD-45BF-922F-2D03D6909675}" dt="2026-09-09T16:08:27.125" v="28789" actId="20577"/>
        <pc:sldMkLst>
          <pc:docMk/>
          <pc:sldMk cId="1810548433" sldId="2147377771"/>
        </pc:sldMkLst>
        <pc:spChg chg="mod">
          <ac:chgData name="Brandi Vogt-Cervantes" userId="18aba179-4874-405c-8da6-94035219d58e" providerId="ADAL" clId="{5CA2B168-7CDD-45BF-922F-2D03D6909675}" dt="2026-09-09T16:07:18.675" v="28566" actId="20577"/>
          <ac:spMkLst>
            <pc:docMk/>
            <pc:sldMk cId="1810548433" sldId="2147377771"/>
            <ac:spMk id="4" creationId="{BE69DD0D-1BF3-0600-3853-3D325FF95612}"/>
          </ac:spMkLst>
        </pc:spChg>
      </pc:sldChg>
      <pc:sldChg chg="addSp modSp mod modNotesTx">
        <pc:chgData name="Brandi Vogt-Cervantes" userId="18aba179-4874-405c-8da6-94035219d58e" providerId="ADAL" clId="{5CA2B168-7CDD-45BF-922F-2D03D6909675}" dt="2026-09-08T19:17:12.931" v="26587" actId="20577"/>
        <pc:sldMkLst>
          <pc:docMk/>
          <pc:sldMk cId="1335401615" sldId="2147377786"/>
        </pc:sldMkLst>
        <pc:spChg chg="mod">
          <ac:chgData name="Brandi Vogt-Cervantes" userId="18aba179-4874-405c-8da6-94035219d58e" providerId="ADAL" clId="{5CA2B168-7CDD-45BF-922F-2D03D6909675}" dt="2026-09-08T19:15:58.831" v="26425" actId="1076"/>
          <ac:spMkLst>
            <pc:docMk/>
            <pc:sldMk cId="1335401615" sldId="2147377786"/>
            <ac:spMk id="7" creationId="{8D0EBEC4-EA41-C553-5D90-D4DCDDA562F1}"/>
          </ac:spMkLst>
        </pc:spChg>
      </pc:sldChg>
      <pc:sldChg chg="addSp modSp mod">
        <pc:chgData name="Brandi Vogt-Cervantes" userId="18aba179-4874-405c-8da6-94035219d58e" providerId="ADAL" clId="{5CA2B168-7CDD-45BF-922F-2D03D6909675}" dt="2026-09-09T16:14:38.412" v="28798" actId="1076"/>
        <pc:sldMkLst>
          <pc:docMk/>
          <pc:sldMk cId="3732048321" sldId="2147377804"/>
        </pc:sldMkLst>
        <pc:graphicFrameChg chg="add mod">
          <ac:chgData name="Brandi Vogt-Cervantes" userId="18aba179-4874-405c-8da6-94035219d58e" providerId="ADAL" clId="{5CA2B168-7CDD-45BF-922F-2D03D6909675}" dt="2026-09-09T16:14:38.412" v="28798" actId="1076"/>
          <ac:graphicFrameMkLst>
            <pc:docMk/>
            <pc:sldMk cId="3732048321" sldId="2147377804"/>
            <ac:graphicFrameMk id="4" creationId="{D068EA41-4E98-FA1C-BB50-CA83C534C9A1}"/>
          </ac:graphicFrameMkLst>
        </pc:graphicFrameChg>
      </pc:sldChg>
      <pc:sldChg chg="modSp mod modNotesTx">
        <pc:chgData name="Brandi Vogt-Cervantes" userId="18aba179-4874-405c-8da6-94035219d58e" providerId="ADAL" clId="{5CA2B168-7CDD-45BF-922F-2D03D6909675}" dt="2026-09-09T16:38:07.667" v="29113" actId="20577"/>
        <pc:sldMkLst>
          <pc:docMk/>
          <pc:sldMk cId="3064034886" sldId="2147377820"/>
        </pc:sldMkLst>
        <pc:spChg chg="mod">
          <ac:chgData name="Brandi Vogt-Cervantes" userId="18aba179-4874-405c-8da6-94035219d58e" providerId="ADAL" clId="{5CA2B168-7CDD-45BF-922F-2D03D6909675}" dt="2026-09-09T16:36:54.276" v="29058" actId="27636"/>
          <ac:spMkLst>
            <pc:docMk/>
            <pc:sldMk cId="3064034886" sldId="2147377820"/>
            <ac:spMk id="3" creationId="{882A1A51-9747-AE58-04DC-B5EA164A35A9}"/>
          </ac:spMkLst>
        </pc:spChg>
      </pc:sldChg>
      <pc:sldChg chg="modSp mod modShow">
        <pc:chgData name="Brandi Vogt-Cervantes" userId="18aba179-4874-405c-8da6-94035219d58e" providerId="ADAL" clId="{5CA2B168-7CDD-45BF-922F-2D03D6909675}" dt="2026-09-09T13:14:14.948" v="26632" actId="729"/>
        <pc:sldMkLst>
          <pc:docMk/>
          <pc:sldMk cId="1579183285" sldId="2147377834"/>
        </pc:sldMkLst>
        <pc:spChg chg="mod">
          <ac:chgData name="Brandi Vogt-Cervantes" userId="18aba179-4874-405c-8da6-94035219d58e" providerId="ADAL" clId="{5CA2B168-7CDD-45BF-922F-2D03D6909675}" dt="2026-09-08T16:16:01.759" v="25758" actId="20577"/>
          <ac:spMkLst>
            <pc:docMk/>
            <pc:sldMk cId="1579183285" sldId="2147377834"/>
            <ac:spMk id="4" creationId="{0F03C6AE-B039-FEDA-42F6-5BB384119DFC}"/>
          </ac:spMkLst>
        </pc:spChg>
      </pc:sldChg>
      <pc:sldChg chg="mod modShow">
        <pc:chgData name="Brandi Vogt-Cervantes" userId="18aba179-4874-405c-8da6-94035219d58e" providerId="ADAL" clId="{5CA2B168-7CDD-45BF-922F-2D03D6909675}" dt="2026-09-09T13:14:46.553" v="26635" actId="729"/>
        <pc:sldMkLst>
          <pc:docMk/>
          <pc:sldMk cId="3987279461" sldId="2147377835"/>
        </pc:sldMkLst>
      </pc:sldChg>
      <pc:sldChg chg="modSp mod modShow">
        <pc:chgData name="Brandi Vogt-Cervantes" userId="18aba179-4874-405c-8da6-94035219d58e" providerId="ADAL" clId="{5CA2B168-7CDD-45BF-922F-2D03D6909675}" dt="2026-09-09T13:16:26.267" v="26641" actId="729"/>
        <pc:sldMkLst>
          <pc:docMk/>
          <pc:sldMk cId="2858645025" sldId="2147377836"/>
        </pc:sldMkLst>
        <pc:spChg chg="mod">
          <ac:chgData name="Brandi Vogt-Cervantes" userId="18aba179-4874-405c-8da6-94035219d58e" providerId="ADAL" clId="{5CA2B168-7CDD-45BF-922F-2D03D6909675}" dt="2026-09-08T16:20:12.058" v="25792" actId="20577"/>
          <ac:spMkLst>
            <pc:docMk/>
            <pc:sldMk cId="2858645025" sldId="2147377836"/>
            <ac:spMk id="4" creationId="{43E75884-0A67-CC9C-C40E-F69346572FEC}"/>
          </ac:spMkLst>
        </pc:spChg>
      </pc:sldChg>
      <pc:sldChg chg="modNotesTx">
        <pc:chgData name="Brandi Vogt-Cervantes" userId="18aba179-4874-405c-8da6-94035219d58e" providerId="ADAL" clId="{5CA2B168-7CDD-45BF-922F-2D03D6909675}" dt="2026-09-09T16:30:00.624" v="28922" actId="20577"/>
        <pc:sldMkLst>
          <pc:docMk/>
          <pc:sldMk cId="930701177" sldId="2147377837"/>
        </pc:sldMkLst>
      </pc:sldChg>
      <pc:sldChg chg="mod modShow modNotesTx">
        <pc:chgData name="Brandi Vogt-Cervantes" userId="18aba179-4874-405c-8da6-94035219d58e" providerId="ADAL" clId="{5CA2B168-7CDD-45BF-922F-2D03D6909675}" dt="2026-09-09T13:13:31.315" v="26629" actId="729"/>
        <pc:sldMkLst>
          <pc:docMk/>
          <pc:sldMk cId="273331223" sldId="2147377846"/>
        </pc:sldMkLst>
      </pc:sldChg>
      <pc:sldChg chg="modNotesTx">
        <pc:chgData name="Brandi Vogt-Cervantes" userId="18aba179-4874-405c-8da6-94035219d58e" providerId="ADAL" clId="{5CA2B168-7CDD-45BF-922F-2D03D6909675}" dt="2026-09-09T16:40:17.162" v="29320" actId="20577"/>
        <pc:sldMkLst>
          <pc:docMk/>
          <pc:sldMk cId="2157399839" sldId="2147377847"/>
        </pc:sldMkLst>
      </pc:sldChg>
      <pc:sldChg chg="modSp mod modShow">
        <pc:chgData name="Brandi Vogt-Cervantes" userId="18aba179-4874-405c-8da6-94035219d58e" providerId="ADAL" clId="{5CA2B168-7CDD-45BF-922F-2D03D6909675}" dt="2026-09-09T13:15:43.599" v="26638" actId="729"/>
        <pc:sldMkLst>
          <pc:docMk/>
          <pc:sldMk cId="4041983412" sldId="2147377849"/>
        </pc:sldMkLst>
        <pc:spChg chg="mod">
          <ac:chgData name="Brandi Vogt-Cervantes" userId="18aba179-4874-405c-8da6-94035219d58e" providerId="ADAL" clId="{5CA2B168-7CDD-45BF-922F-2D03D6909675}" dt="2026-09-08T16:18:50.326" v="25777" actId="20577"/>
          <ac:spMkLst>
            <pc:docMk/>
            <pc:sldMk cId="4041983412" sldId="2147377849"/>
            <ac:spMk id="4" creationId="{714F361C-AF4F-98EF-C631-76715031DAD4}"/>
          </ac:spMkLst>
        </pc:spChg>
      </pc:sldChg>
      <pc:sldChg chg="modSp new mod ord modShow modNotesTx">
        <pc:chgData name="Brandi Vogt-Cervantes" userId="18aba179-4874-405c-8da6-94035219d58e" providerId="ADAL" clId="{5CA2B168-7CDD-45BF-922F-2D03D6909675}" dt="2026-09-09T13:23:00.989" v="26668" actId="729"/>
        <pc:sldMkLst>
          <pc:docMk/>
          <pc:sldMk cId="320507416" sldId="2147377857"/>
        </pc:sldMkLst>
        <pc:spChg chg="mod">
          <ac:chgData name="Brandi Vogt-Cervantes" userId="18aba179-4874-405c-8da6-94035219d58e" providerId="ADAL" clId="{5CA2B168-7CDD-45BF-922F-2D03D6909675}" dt="2026-09-08T16:31:26.999" v="25860" actId="20577"/>
          <ac:spMkLst>
            <pc:docMk/>
            <pc:sldMk cId="320507416" sldId="2147377857"/>
            <ac:spMk id="3" creationId="{287C5E51-694F-8328-121B-A7200BDFE7CE}"/>
          </ac:spMkLst>
        </pc:spChg>
      </pc:sldChg>
      <pc:sldChg chg="modSp new mod">
        <pc:chgData name="Brandi Vogt-Cervantes" userId="18aba179-4874-405c-8da6-94035219d58e" providerId="ADAL" clId="{5CA2B168-7CDD-45BF-922F-2D03D6909675}" dt="2026-09-09T15:54:04.478" v="28480" actId="20577"/>
        <pc:sldMkLst>
          <pc:docMk/>
          <pc:sldMk cId="3686594685" sldId="2147377860"/>
        </pc:sldMkLst>
        <pc:spChg chg="mod">
          <ac:chgData name="Brandi Vogt-Cervantes" userId="18aba179-4874-405c-8da6-94035219d58e" providerId="ADAL" clId="{5CA2B168-7CDD-45BF-922F-2D03D6909675}" dt="2026-09-09T15:54:04.478" v="28480" actId="20577"/>
          <ac:spMkLst>
            <pc:docMk/>
            <pc:sldMk cId="3686594685" sldId="2147377860"/>
            <ac:spMk id="3" creationId="{BFE288E8-62BA-8724-AD69-6BA15C875621}"/>
          </ac:spMkLst>
        </pc:spChg>
      </pc:sldChg>
      <pc:sldChg chg="modSp new mod">
        <pc:chgData name="Brandi Vogt-Cervantes" userId="18aba179-4874-405c-8da6-94035219d58e" providerId="ADAL" clId="{5CA2B168-7CDD-45BF-922F-2D03D6909675}" dt="2026-09-09T15:55:17.381" v="28519" actId="20577"/>
        <pc:sldMkLst>
          <pc:docMk/>
          <pc:sldMk cId="813498293" sldId="2147377861"/>
        </pc:sldMkLst>
        <pc:spChg chg="mod">
          <ac:chgData name="Brandi Vogt-Cervantes" userId="18aba179-4874-405c-8da6-94035219d58e" providerId="ADAL" clId="{5CA2B168-7CDD-45BF-922F-2D03D6909675}" dt="2026-09-09T15:55:17.381" v="28519" actId="20577"/>
          <ac:spMkLst>
            <pc:docMk/>
            <pc:sldMk cId="813498293" sldId="2147377861"/>
            <ac:spMk id="3" creationId="{F34CD87E-A7C8-3CE5-9E45-1BCED188D7FD}"/>
          </ac:spMkLst>
        </pc:spChg>
      </pc:sldChg>
      <pc:sldChg chg="modSp add mod ord">
        <pc:chgData name="Brandi Vogt-Cervantes" userId="18aba179-4874-405c-8da6-94035219d58e" providerId="ADAL" clId="{5CA2B168-7CDD-45BF-922F-2D03D6909675}" dt="2026-09-09T13:13:17.177" v="26628"/>
        <pc:sldMkLst>
          <pc:docMk/>
          <pc:sldMk cId="2905454177" sldId="2147377863"/>
        </pc:sldMkLst>
        <pc:spChg chg="mod">
          <ac:chgData name="Brandi Vogt-Cervantes" userId="18aba179-4874-405c-8da6-94035219d58e" providerId="ADAL" clId="{5CA2B168-7CDD-45BF-922F-2D03D6909675}" dt="2026-09-09T13:12:01.975" v="26614" actId="27636"/>
          <ac:spMkLst>
            <pc:docMk/>
            <pc:sldMk cId="2905454177" sldId="2147377863"/>
            <ac:spMk id="3" creationId="{C0129001-B745-3421-4A7B-A073A46094EC}"/>
          </ac:spMkLst>
        </pc:spChg>
      </pc:sldChg>
      <pc:sldChg chg="modSp add mod ord">
        <pc:chgData name="Brandi Vogt-Cervantes" userId="18aba179-4874-405c-8da6-94035219d58e" providerId="ADAL" clId="{5CA2B168-7CDD-45BF-922F-2D03D6909675}" dt="2026-09-09T13:14:38.726" v="26634"/>
        <pc:sldMkLst>
          <pc:docMk/>
          <pc:sldMk cId="2905454177" sldId="2147377864"/>
        </pc:sldMkLst>
        <pc:spChg chg="mod">
          <ac:chgData name="Brandi Vogt-Cervantes" userId="18aba179-4874-405c-8da6-94035219d58e" providerId="ADAL" clId="{5CA2B168-7CDD-45BF-922F-2D03D6909675}" dt="2026-09-09T13:12:01.983" v="26616" actId="27636"/>
          <ac:spMkLst>
            <pc:docMk/>
            <pc:sldMk cId="2905454177" sldId="2147377864"/>
            <ac:spMk id="3" creationId="{C0129001-B745-3421-4A7B-A073A46094EC}"/>
          </ac:spMkLst>
        </pc:spChg>
      </pc:sldChg>
      <pc:sldChg chg="modSp add mod ord">
        <pc:chgData name="Brandi Vogt-Cervantes" userId="18aba179-4874-405c-8da6-94035219d58e" providerId="ADAL" clId="{5CA2B168-7CDD-45BF-922F-2D03D6909675}" dt="2026-09-09T13:15:37.095" v="26637"/>
        <pc:sldMkLst>
          <pc:docMk/>
          <pc:sldMk cId="2905454177" sldId="2147377865"/>
        </pc:sldMkLst>
        <pc:spChg chg="mod">
          <ac:chgData name="Brandi Vogt-Cervantes" userId="18aba179-4874-405c-8da6-94035219d58e" providerId="ADAL" clId="{5CA2B168-7CDD-45BF-922F-2D03D6909675}" dt="2026-09-09T13:12:01.986" v="26617" actId="27636"/>
          <ac:spMkLst>
            <pc:docMk/>
            <pc:sldMk cId="2905454177" sldId="2147377865"/>
            <ac:spMk id="3" creationId="{C0129001-B745-3421-4A7B-A073A46094EC}"/>
          </ac:spMkLst>
        </pc:spChg>
      </pc:sldChg>
      <pc:sldChg chg="modSp add mod ord">
        <pc:chgData name="Brandi Vogt-Cervantes" userId="18aba179-4874-405c-8da6-94035219d58e" providerId="ADAL" clId="{5CA2B168-7CDD-45BF-922F-2D03D6909675}" dt="2026-09-09T13:16:58.889" v="26645"/>
        <pc:sldMkLst>
          <pc:docMk/>
          <pc:sldMk cId="2905454177" sldId="2147377866"/>
        </pc:sldMkLst>
        <pc:spChg chg="mod">
          <ac:chgData name="Brandi Vogt-Cervantes" userId="18aba179-4874-405c-8da6-94035219d58e" providerId="ADAL" clId="{5CA2B168-7CDD-45BF-922F-2D03D6909675}" dt="2026-09-09T13:12:01.989" v="26619" actId="27636"/>
          <ac:spMkLst>
            <pc:docMk/>
            <pc:sldMk cId="2905454177" sldId="2147377866"/>
            <ac:spMk id="3" creationId="{C0129001-B745-3421-4A7B-A073A46094EC}"/>
          </ac:spMkLst>
        </pc:spChg>
      </pc:sldChg>
      <pc:sldChg chg="modSp add mod ord">
        <pc:chgData name="Brandi Vogt-Cervantes" userId="18aba179-4874-405c-8da6-94035219d58e" providerId="ADAL" clId="{5CA2B168-7CDD-45BF-922F-2D03D6909675}" dt="2026-09-09T13:17:26.918" v="26648"/>
        <pc:sldMkLst>
          <pc:docMk/>
          <pc:sldMk cId="2905454177" sldId="2147377867"/>
        </pc:sldMkLst>
        <pc:spChg chg="mod">
          <ac:chgData name="Brandi Vogt-Cervantes" userId="18aba179-4874-405c-8da6-94035219d58e" providerId="ADAL" clId="{5CA2B168-7CDD-45BF-922F-2D03D6909675}" dt="2026-09-09T13:12:01.989" v="26620" actId="27636"/>
          <ac:spMkLst>
            <pc:docMk/>
            <pc:sldMk cId="2905454177" sldId="2147377867"/>
            <ac:spMk id="3" creationId="{C0129001-B745-3421-4A7B-A073A46094EC}"/>
          </ac:spMkLst>
        </pc:spChg>
      </pc:sldChg>
      <pc:sldChg chg="modSp add mod ord">
        <pc:chgData name="Brandi Vogt-Cervantes" userId="18aba179-4874-405c-8da6-94035219d58e" providerId="ADAL" clId="{5CA2B168-7CDD-45BF-922F-2D03D6909675}" dt="2026-09-09T13:18:27.354" v="26651"/>
        <pc:sldMkLst>
          <pc:docMk/>
          <pc:sldMk cId="2905454177" sldId="2147377868"/>
        </pc:sldMkLst>
        <pc:spChg chg="mod">
          <ac:chgData name="Brandi Vogt-Cervantes" userId="18aba179-4874-405c-8da6-94035219d58e" providerId="ADAL" clId="{5CA2B168-7CDD-45BF-922F-2D03D6909675}" dt="2026-09-09T13:12:02.006" v="26621" actId="27636"/>
          <ac:spMkLst>
            <pc:docMk/>
            <pc:sldMk cId="2905454177" sldId="2147377868"/>
            <ac:spMk id="3" creationId="{C0129001-B745-3421-4A7B-A073A46094EC}"/>
          </ac:spMkLst>
        </pc:spChg>
      </pc:sldChg>
      <pc:sldChg chg="modSp add mod ord">
        <pc:chgData name="Brandi Vogt-Cervantes" userId="18aba179-4874-405c-8da6-94035219d58e" providerId="ADAL" clId="{5CA2B168-7CDD-45BF-922F-2D03D6909675}" dt="2026-09-09T13:21:48.168" v="26662"/>
        <pc:sldMkLst>
          <pc:docMk/>
          <pc:sldMk cId="2905454177" sldId="2147377869"/>
        </pc:sldMkLst>
        <pc:spChg chg="mod">
          <ac:chgData name="Brandi Vogt-Cervantes" userId="18aba179-4874-405c-8da6-94035219d58e" providerId="ADAL" clId="{5CA2B168-7CDD-45BF-922F-2D03D6909675}" dt="2026-09-09T13:12:02.025" v="26624" actId="27636"/>
          <ac:spMkLst>
            <pc:docMk/>
            <pc:sldMk cId="2905454177" sldId="2147377869"/>
            <ac:spMk id="3" creationId="{C0129001-B745-3421-4A7B-A073A46094EC}"/>
          </ac:spMkLst>
        </pc:spChg>
      </pc:sldChg>
      <pc:sldChg chg="modSp add mod ord">
        <pc:chgData name="Brandi Vogt-Cervantes" userId="18aba179-4874-405c-8da6-94035219d58e" providerId="ADAL" clId="{5CA2B168-7CDD-45BF-922F-2D03D6909675}" dt="2026-09-09T13:22:50.134" v="26665"/>
        <pc:sldMkLst>
          <pc:docMk/>
          <pc:sldMk cId="2905454177" sldId="2147377870"/>
        </pc:sldMkLst>
        <pc:spChg chg="mod">
          <ac:chgData name="Brandi Vogt-Cervantes" userId="18aba179-4874-405c-8da6-94035219d58e" providerId="ADAL" clId="{5CA2B168-7CDD-45BF-922F-2D03D6909675}" dt="2026-09-09T13:12:02.025" v="26625" actId="27636"/>
          <ac:spMkLst>
            <pc:docMk/>
            <pc:sldMk cId="2905454177" sldId="2147377870"/>
            <ac:spMk id="3" creationId="{C0129001-B745-3421-4A7B-A073A46094EC}"/>
          </ac:spMkLst>
        </pc:spChg>
      </pc:sldChg>
      <pc:sldChg chg="addSp delSp modSp add mod modNotesTx">
        <pc:chgData name="Brandi Vogt-Cervantes" userId="18aba179-4874-405c-8da6-94035219d58e" providerId="ADAL" clId="{5CA2B168-7CDD-45BF-922F-2D03D6909675}" dt="2026-09-09T14:05:36.936" v="28432" actId="20577"/>
        <pc:sldMkLst>
          <pc:docMk/>
          <pc:sldMk cId="3987741801" sldId="2147377876"/>
        </pc:sldMkLst>
        <pc:spChg chg="mod">
          <ac:chgData name="Brandi Vogt-Cervantes" userId="18aba179-4874-405c-8da6-94035219d58e" providerId="ADAL" clId="{5CA2B168-7CDD-45BF-922F-2D03D6909675}" dt="2026-09-09T13:39:16.341" v="26893" actId="20577"/>
          <ac:spMkLst>
            <pc:docMk/>
            <pc:sldMk cId="3987741801" sldId="2147377876"/>
            <ac:spMk id="2" creationId="{AAA64A2C-E7E9-77CF-ACCB-F35FC79D1A6C}"/>
          </ac:spMkLst>
        </pc:spChg>
        <pc:spChg chg="add mod">
          <ac:chgData name="Brandi Vogt-Cervantes" userId="18aba179-4874-405c-8da6-94035219d58e" providerId="ADAL" clId="{5CA2B168-7CDD-45BF-922F-2D03D6909675}" dt="2026-09-09T13:40:30.746" v="26900" actId="14100"/>
          <ac:spMkLst>
            <pc:docMk/>
            <pc:sldMk cId="3987741801" sldId="2147377876"/>
            <ac:spMk id="6" creationId="{F83F0507-120D-F9E8-9235-98D1E2E216E7}"/>
          </ac:spMkLst>
        </pc:spChg>
        <pc:spChg chg="mod">
          <ac:chgData name="Brandi Vogt-Cervantes" userId="18aba179-4874-405c-8da6-94035219d58e" providerId="ADAL" clId="{5CA2B168-7CDD-45BF-922F-2D03D6909675}" dt="2026-09-09T13:56:12.354" v="27591" actId="14100"/>
          <ac:spMkLst>
            <pc:docMk/>
            <pc:sldMk cId="3987741801" sldId="2147377876"/>
            <ac:spMk id="8" creationId="{BAD7461F-64BC-1D3D-9447-998385C43F11}"/>
          </ac:spMkLst>
        </pc:spChg>
        <pc:spChg chg="mod">
          <ac:chgData name="Brandi Vogt-Cervantes" userId="18aba179-4874-405c-8da6-94035219d58e" providerId="ADAL" clId="{5CA2B168-7CDD-45BF-922F-2D03D6909675}" dt="2026-09-09T13:54:45.229" v="27558" actId="1076"/>
          <ac:spMkLst>
            <pc:docMk/>
            <pc:sldMk cId="3987741801" sldId="2147377876"/>
            <ac:spMk id="9" creationId="{A7E6B419-B9B4-E255-5455-7979FB21D779}"/>
          </ac:spMkLst>
        </pc:spChg>
        <pc:spChg chg="add mod">
          <ac:chgData name="Brandi Vogt-Cervantes" userId="18aba179-4874-405c-8da6-94035219d58e" providerId="ADAL" clId="{5CA2B168-7CDD-45BF-922F-2D03D6909675}" dt="2026-09-09T13:41:18.074" v="26905" actId="1076"/>
          <ac:spMkLst>
            <pc:docMk/>
            <pc:sldMk cId="3987741801" sldId="2147377876"/>
            <ac:spMk id="10" creationId="{95F1E729-7223-DB8D-49E8-0BB76D545BBD}"/>
          </ac:spMkLst>
        </pc:spChg>
        <pc:spChg chg="add mod">
          <ac:chgData name="Brandi Vogt-Cervantes" userId="18aba179-4874-405c-8da6-94035219d58e" providerId="ADAL" clId="{5CA2B168-7CDD-45BF-922F-2D03D6909675}" dt="2026-09-09T13:41:58.256" v="26912" actId="14100"/>
          <ac:spMkLst>
            <pc:docMk/>
            <pc:sldMk cId="3987741801" sldId="2147377876"/>
            <ac:spMk id="12" creationId="{E89DED74-16A2-F246-1433-5D230305003B}"/>
          </ac:spMkLst>
        </pc:spChg>
        <pc:spChg chg="add mod">
          <ac:chgData name="Brandi Vogt-Cervantes" userId="18aba179-4874-405c-8da6-94035219d58e" providerId="ADAL" clId="{5CA2B168-7CDD-45BF-922F-2D03D6909675}" dt="2026-09-09T13:56:43.544" v="27679" actId="20577"/>
          <ac:spMkLst>
            <pc:docMk/>
            <pc:sldMk cId="3987741801" sldId="2147377876"/>
            <ac:spMk id="18" creationId="{F89B74F6-7DA4-97D4-0AB0-2F9D65DD3069}"/>
          </ac:spMkLst>
        </pc:spChg>
        <pc:spChg chg="add mod">
          <ac:chgData name="Brandi Vogt-Cervantes" userId="18aba179-4874-405c-8da6-94035219d58e" providerId="ADAL" clId="{5CA2B168-7CDD-45BF-922F-2D03D6909675}" dt="2026-09-09T13:45:21.390" v="27045" actId="14100"/>
          <ac:spMkLst>
            <pc:docMk/>
            <pc:sldMk cId="3987741801" sldId="2147377876"/>
            <ac:spMk id="20" creationId="{E6FCFDB7-FDA5-82E8-B06E-3E1A4068772C}"/>
          </ac:spMkLst>
        </pc:spChg>
        <pc:picChg chg="add mod">
          <ac:chgData name="Brandi Vogt-Cervantes" userId="18aba179-4874-405c-8da6-94035219d58e" providerId="ADAL" clId="{5CA2B168-7CDD-45BF-922F-2D03D6909675}" dt="2026-09-09T13:40:50.231" v="26903" actId="34135"/>
          <ac:picMkLst>
            <pc:docMk/>
            <pc:sldMk cId="3987741801" sldId="2147377876"/>
            <ac:picMk id="4" creationId="{500FE12A-54F7-CB7B-F217-8054664022CD}"/>
          </ac:picMkLst>
        </pc:picChg>
      </pc:sldChg>
      <pc:sldChg chg="add">
        <pc:chgData name="Brandi Vogt-Cervantes" userId="18aba179-4874-405c-8da6-94035219d58e" providerId="ADAL" clId="{5CA2B168-7CDD-45BF-922F-2D03D6909675}" dt="2026-09-09T16:14:27.537" v="28797"/>
        <pc:sldMkLst>
          <pc:docMk/>
          <pc:sldMk cId="4162704566" sldId="2147377877"/>
        </pc:sldMkLst>
      </pc:sldChg>
      <pc:sldChg chg="add">
        <pc:chgData name="Brandi Vogt-Cervantes" userId="18aba179-4874-405c-8da6-94035219d58e" providerId="ADAL" clId="{5CA2B168-7CDD-45BF-922F-2D03D6909675}" dt="2026-09-09T16:14:27.537" v="28797"/>
        <pc:sldMkLst>
          <pc:docMk/>
          <pc:sldMk cId="4083275179" sldId="2147377878"/>
        </pc:sldMkLst>
      </pc:sldChg>
      <pc:sldChg chg="add">
        <pc:chgData name="Brandi Vogt-Cervantes" userId="18aba179-4874-405c-8da6-94035219d58e" providerId="ADAL" clId="{5CA2B168-7CDD-45BF-922F-2D03D6909675}" dt="2026-09-09T16:14:27.537" v="28797"/>
        <pc:sldMkLst>
          <pc:docMk/>
          <pc:sldMk cId="3287490197" sldId="2147377879"/>
        </pc:sldMkLst>
      </pc:sldChg>
      <pc:sldChg chg="add">
        <pc:chgData name="Brandi Vogt-Cervantes" userId="18aba179-4874-405c-8da6-94035219d58e" providerId="ADAL" clId="{5CA2B168-7CDD-45BF-922F-2D03D6909675}" dt="2026-09-09T16:14:27.537" v="28797"/>
        <pc:sldMkLst>
          <pc:docMk/>
          <pc:sldMk cId="2556765738" sldId="2147377880"/>
        </pc:sldMkLst>
      </pc:sldChg>
      <pc:sldChg chg="add">
        <pc:chgData name="Brandi Vogt-Cervantes" userId="18aba179-4874-405c-8da6-94035219d58e" providerId="ADAL" clId="{5CA2B168-7CDD-45BF-922F-2D03D6909675}" dt="2026-09-09T16:14:27.537" v="28797"/>
        <pc:sldMkLst>
          <pc:docMk/>
          <pc:sldMk cId="1181396894" sldId="2147377881"/>
        </pc:sldMkLst>
      </pc:sldChg>
      <pc:sldChg chg="add">
        <pc:chgData name="Brandi Vogt-Cervantes" userId="18aba179-4874-405c-8da6-94035219d58e" providerId="ADAL" clId="{5CA2B168-7CDD-45BF-922F-2D03D6909675}" dt="2026-09-09T16:14:27.537" v="28797"/>
        <pc:sldMkLst>
          <pc:docMk/>
          <pc:sldMk cId="1248051768" sldId="2147377882"/>
        </pc:sldMkLst>
      </pc:sldChg>
      <pc:sldChg chg="add">
        <pc:chgData name="Brandi Vogt-Cervantes" userId="18aba179-4874-405c-8da6-94035219d58e" providerId="ADAL" clId="{5CA2B168-7CDD-45BF-922F-2D03D6909675}" dt="2026-09-09T16:14:27.537" v="28797"/>
        <pc:sldMkLst>
          <pc:docMk/>
          <pc:sldMk cId="2472119271" sldId="2147377883"/>
        </pc:sldMkLst>
      </pc:sldChg>
      <pc:sldChg chg="add">
        <pc:chgData name="Brandi Vogt-Cervantes" userId="18aba179-4874-405c-8da6-94035219d58e" providerId="ADAL" clId="{5CA2B168-7CDD-45BF-922F-2D03D6909675}" dt="2026-09-09T16:14:27.537" v="28797"/>
        <pc:sldMkLst>
          <pc:docMk/>
          <pc:sldMk cId="3600563661" sldId="2147377884"/>
        </pc:sldMkLst>
      </pc:sldChg>
      <pc:sldChg chg="add">
        <pc:chgData name="Brandi Vogt-Cervantes" userId="18aba179-4874-405c-8da6-94035219d58e" providerId="ADAL" clId="{5CA2B168-7CDD-45BF-922F-2D03D6909675}" dt="2026-09-09T16:14:27.537" v="28797"/>
        <pc:sldMkLst>
          <pc:docMk/>
          <pc:sldMk cId="1691159396" sldId="2147377885"/>
        </pc:sldMkLst>
      </pc:sldChg>
      <pc:sldChg chg="add">
        <pc:chgData name="Brandi Vogt-Cervantes" userId="18aba179-4874-405c-8da6-94035219d58e" providerId="ADAL" clId="{5CA2B168-7CDD-45BF-922F-2D03D6909675}" dt="2026-09-09T16:14:27.537" v="28797"/>
        <pc:sldMkLst>
          <pc:docMk/>
          <pc:sldMk cId="1057154360" sldId="2147377886"/>
        </pc:sldMkLst>
      </pc:sldChg>
      <pc:sldChg chg="add">
        <pc:chgData name="Brandi Vogt-Cervantes" userId="18aba179-4874-405c-8da6-94035219d58e" providerId="ADAL" clId="{5CA2B168-7CDD-45BF-922F-2D03D6909675}" dt="2026-09-09T16:14:27.537" v="28797"/>
        <pc:sldMkLst>
          <pc:docMk/>
          <pc:sldMk cId="2093468283" sldId="2147377887"/>
        </pc:sldMkLst>
      </pc:sldChg>
    </pc:docChg>
  </pc:docChgLst>
  <pc:docChgLst>
    <pc:chgData name="Guest User" userId="S::urn:spo:tenantanon#6060993c-5382-4843-b05a-8d29bcf534ec::" providerId="AD" clId="Web-{C1E7BC77-3655-D070-1F9E-E4AAC8575C32}"/>
    <pc:docChg chg="modSld">
      <pc:chgData name="Guest User" userId="S::urn:spo:tenantanon#6060993c-5382-4843-b05a-8d29bcf534ec::" providerId="AD" clId="Web-{C1E7BC77-3655-D070-1F9E-E4AAC8575C32}" dt="2026-09-24T01:22:28.799" v="25" actId="1076"/>
      <pc:docMkLst>
        <pc:docMk/>
      </pc:docMkLst>
      <pc:sldChg chg="modSp">
        <pc:chgData name="Guest User" userId="S::urn:spo:tenantanon#6060993c-5382-4843-b05a-8d29bcf534ec::" providerId="AD" clId="Web-{C1E7BC77-3655-D070-1F9E-E4AAC8575C32}" dt="2026-09-24T01:11:44.033" v="20" actId="20577"/>
        <pc:sldMkLst>
          <pc:docMk/>
          <pc:sldMk cId="2518579119" sldId="335"/>
        </pc:sldMkLst>
        <pc:spChg chg="mod">
          <ac:chgData name="Guest User" userId="S::urn:spo:tenantanon#6060993c-5382-4843-b05a-8d29bcf534ec::" providerId="AD" clId="Web-{C1E7BC77-3655-D070-1F9E-E4AAC8575C32}" dt="2026-09-24T01:11:44.033" v="20" actId="20577"/>
          <ac:spMkLst>
            <pc:docMk/>
            <pc:sldMk cId="2518579119" sldId="335"/>
            <ac:spMk id="3" creationId="{A5335ACF-5C94-E242-F95A-D01B856151CF}"/>
          </ac:spMkLst>
        </pc:spChg>
      </pc:sldChg>
      <pc:sldChg chg="modSp">
        <pc:chgData name="Guest User" userId="S::urn:spo:tenantanon#6060993c-5382-4843-b05a-8d29bcf534ec::" providerId="AD" clId="Web-{C1E7BC77-3655-D070-1F9E-E4AAC8575C32}" dt="2026-09-24T01:22:28.799" v="25" actId="1076"/>
        <pc:sldMkLst>
          <pc:docMk/>
          <pc:sldMk cId="3687428427" sldId="382"/>
        </pc:sldMkLst>
        <pc:picChg chg="mod">
          <ac:chgData name="Guest User" userId="S::urn:spo:tenantanon#6060993c-5382-4843-b05a-8d29bcf534ec::" providerId="AD" clId="Web-{C1E7BC77-3655-D070-1F9E-E4AAC8575C32}" dt="2026-09-24T01:22:28.799" v="25" actId="1076"/>
          <ac:picMkLst>
            <pc:docMk/>
            <pc:sldMk cId="3687428427" sldId="382"/>
            <ac:picMk id="6" creationId="{0682B020-BB24-EDE3-347E-5922861820A4}"/>
          </ac:picMkLst>
        </pc:picChg>
      </pc:sldChg>
      <pc:sldChg chg="modSp">
        <pc:chgData name="Guest User" userId="S::urn:spo:tenantanon#6060993c-5382-4843-b05a-8d29bcf534ec::" providerId="AD" clId="Web-{C1E7BC77-3655-D070-1F9E-E4AAC8575C32}" dt="2026-09-24T01:20:03.779" v="23" actId="1076"/>
        <pc:sldMkLst>
          <pc:docMk/>
          <pc:sldMk cId="2475823884" sldId="2147377379"/>
        </pc:sldMkLst>
        <pc:picChg chg="mod">
          <ac:chgData name="Guest User" userId="S::urn:spo:tenantanon#6060993c-5382-4843-b05a-8d29bcf534ec::" providerId="AD" clId="Web-{C1E7BC77-3655-D070-1F9E-E4AAC8575C32}" dt="2026-09-24T01:20:03.779" v="23" actId="1076"/>
          <ac:picMkLst>
            <pc:docMk/>
            <pc:sldMk cId="2475823884" sldId="2147377379"/>
            <ac:picMk id="4" creationId="{83748C43-85B1-5F28-CB00-32D0A9F05B84}"/>
          </ac:picMkLst>
        </pc:picChg>
      </pc:sldChg>
    </pc:docChg>
  </pc:docChgLst>
  <pc:docChgLst>
    <pc:chgData name="Guest User" userId="S::urn:spo:tenantanon#6060993c-5382-4843-b05a-8d29bcf534ec::" providerId="AD" clId="Web-{E747A8FE-D593-1B85-C04A-ECDF49204901}"/>
    <pc:docChg chg="modSld">
      <pc:chgData name="Guest User" userId="S::urn:spo:tenantanon#6060993c-5382-4843-b05a-8d29bcf534ec::" providerId="AD" clId="Web-{E747A8FE-D593-1B85-C04A-ECDF49204901}" dt="2026-08-27T19:10:57.927" v="65" actId="20577"/>
      <pc:docMkLst>
        <pc:docMk/>
      </pc:docMkLst>
      <pc:sldChg chg="modSp">
        <pc:chgData name="Guest User" userId="S::urn:spo:tenantanon#6060993c-5382-4843-b05a-8d29bcf534ec::" providerId="AD" clId="Web-{E747A8FE-D593-1B85-C04A-ECDF49204901}" dt="2026-08-27T19:09:45.156" v="41" actId="20577"/>
        <pc:sldMkLst>
          <pc:docMk/>
          <pc:sldMk cId="2822653217" sldId="280"/>
        </pc:sldMkLst>
        <pc:spChg chg="mod">
          <ac:chgData name="Guest User" userId="S::urn:spo:tenantanon#6060993c-5382-4843-b05a-8d29bcf534ec::" providerId="AD" clId="Web-{E747A8FE-D593-1B85-C04A-ECDF49204901}" dt="2026-08-27T19:09:45.156" v="41" actId="20577"/>
          <ac:spMkLst>
            <pc:docMk/>
            <pc:sldMk cId="2822653217" sldId="280"/>
            <ac:spMk id="4" creationId="{3DFBEEFA-03F0-488B-FAF4-A1DE23B07962}"/>
          </ac:spMkLst>
        </pc:spChg>
      </pc:sldChg>
      <pc:sldChg chg="modSp">
        <pc:chgData name="Guest User" userId="S::urn:spo:tenantanon#6060993c-5382-4843-b05a-8d29bcf534ec::" providerId="AD" clId="Web-{E747A8FE-D593-1B85-C04A-ECDF49204901}" dt="2026-08-27T19:10:57.927" v="65" actId="20577"/>
        <pc:sldMkLst>
          <pc:docMk/>
          <pc:sldMk cId="3297334597" sldId="298"/>
        </pc:sldMkLst>
        <pc:spChg chg="mod">
          <ac:chgData name="Guest User" userId="S::urn:spo:tenantanon#6060993c-5382-4843-b05a-8d29bcf534ec::" providerId="AD" clId="Web-{E747A8FE-D593-1B85-C04A-ECDF49204901}" dt="2026-08-27T19:10:57.927" v="65" actId="20577"/>
          <ac:spMkLst>
            <pc:docMk/>
            <pc:sldMk cId="3297334597" sldId="298"/>
            <ac:spMk id="4" creationId="{BD86698B-0247-7672-42BC-A571156523FB}"/>
          </ac:spMkLst>
        </pc:spChg>
      </pc:sldChg>
    </pc:docChg>
  </pc:docChgLst>
  <pc:docChgLst>
    <pc:chgData name="Brandi Vogt-Cervantes" userId="18aba179-4874-405c-8da6-94035219d58e" providerId="ADAL" clId="{29CAD782-4427-455F-8FAA-131C9166BBC0}"/>
    <pc:docChg chg="custSel modSld">
      <pc:chgData name="Brandi Vogt-Cervantes" userId="18aba179-4874-405c-8da6-94035219d58e" providerId="ADAL" clId="{29CAD782-4427-455F-8FAA-131C9166BBC0}" dt="2026-09-22T14:13:58.501" v="298" actId="20577"/>
      <pc:docMkLst>
        <pc:docMk/>
      </pc:docMkLst>
      <pc:sldChg chg="addSp delSp modSp mod">
        <pc:chgData name="Brandi Vogt-Cervantes" userId="18aba179-4874-405c-8da6-94035219d58e" providerId="ADAL" clId="{29CAD782-4427-455F-8FAA-131C9166BBC0}" dt="2026-09-22T13:41:53.827" v="3" actId="478"/>
        <pc:sldMkLst>
          <pc:docMk/>
          <pc:sldMk cId="3381509649" sldId="256"/>
        </pc:sldMkLst>
      </pc:sldChg>
      <pc:sldChg chg="modNotesTx">
        <pc:chgData name="Brandi Vogt-Cervantes" userId="18aba179-4874-405c-8da6-94035219d58e" providerId="ADAL" clId="{29CAD782-4427-455F-8FAA-131C9166BBC0}" dt="2026-09-22T13:56:58.150" v="163" actId="20577"/>
        <pc:sldMkLst>
          <pc:docMk/>
          <pc:sldMk cId="452035394" sldId="413"/>
        </pc:sldMkLst>
      </pc:sldChg>
      <pc:sldChg chg="modNotesTx">
        <pc:chgData name="Brandi Vogt-Cervantes" userId="18aba179-4874-405c-8da6-94035219d58e" providerId="ADAL" clId="{29CAD782-4427-455F-8FAA-131C9166BBC0}" dt="2026-09-22T14:07:48.454" v="215" actId="20577"/>
        <pc:sldMkLst>
          <pc:docMk/>
          <pc:sldMk cId="3732048321" sldId="2147377804"/>
        </pc:sldMkLst>
      </pc:sldChg>
      <pc:sldChg chg="modNotesTx">
        <pc:chgData name="Brandi Vogt-Cervantes" userId="18aba179-4874-405c-8da6-94035219d58e" providerId="ADAL" clId="{29CAD782-4427-455F-8FAA-131C9166BBC0}" dt="2026-09-22T14:13:58.501" v="298" actId="20577"/>
        <pc:sldMkLst>
          <pc:docMk/>
          <pc:sldMk cId="2093468283" sldId="2147377887"/>
        </pc:sldMkLst>
      </pc:sldChg>
      <pc:sldChg chg="modNotesTx">
        <pc:chgData name="Brandi Vogt-Cervantes" userId="18aba179-4874-405c-8da6-94035219d58e" providerId="ADAL" clId="{29CAD782-4427-455F-8FAA-131C9166BBC0}" dt="2026-09-22T13:45:30.411" v="121" actId="20577"/>
        <pc:sldMkLst>
          <pc:docMk/>
          <pc:sldMk cId="287214866" sldId="2147377902"/>
        </pc:sldMkLst>
      </pc:sldChg>
      <pc:sldChg chg="modNotesTx">
        <pc:chgData name="Brandi Vogt-Cervantes" userId="18aba179-4874-405c-8da6-94035219d58e" providerId="ADAL" clId="{29CAD782-4427-455F-8FAA-131C9166BBC0}" dt="2026-09-22T13:57:05.481" v="197" actId="20577"/>
        <pc:sldMkLst>
          <pc:docMk/>
          <pc:sldMk cId="1292556745" sldId="2147377903"/>
        </pc:sldMkLst>
      </pc:sldChg>
    </pc:docChg>
  </pc:docChgLst>
  <pc:docChgLst>
    <pc:chgData name="Guest User" userId="S::urn:spo:tenantanon#6060993c-5382-4843-b05a-8d29bcf534ec::" providerId="AD" clId="Web-{0452B9D1-9AC1-95CF-8B91-2CCBC734D149}"/>
    <pc:docChg chg="sldOrd">
      <pc:chgData name="Guest User" userId="S::urn:spo:tenantanon#6060993c-5382-4843-b05a-8d29bcf534ec::" providerId="AD" clId="Web-{0452B9D1-9AC1-95CF-8B91-2CCBC734D149}" dt="2026-08-31T13:33:37.052" v="0"/>
      <pc:docMkLst>
        <pc:docMk/>
      </pc:docMkLst>
      <pc:sldChg chg="ord">
        <pc:chgData name="Guest User" userId="S::urn:spo:tenantanon#6060993c-5382-4843-b05a-8d29bcf534ec::" providerId="AD" clId="Web-{0452B9D1-9AC1-95CF-8B91-2CCBC734D149}" dt="2026-08-31T13:33:37.052" v="0"/>
        <pc:sldMkLst>
          <pc:docMk/>
          <pc:sldMk cId="2672866585" sldId="2147377845"/>
        </pc:sldMkLst>
      </pc:sldChg>
    </pc:docChg>
  </pc:docChgLst>
  <pc:docChgLst>
    <pc:chgData name="Guest User" userId="S::urn:spo:tenantanon#6060993c-5382-4843-b05a-8d29bcf534ec::" providerId="AD" clId="Web-{CC3F7164-EAF9-A455-37AD-95BAD3F93968}"/>
    <pc:docChg chg="modSld sldOrd">
      <pc:chgData name="Guest User" userId="S::urn:spo:tenantanon#6060993c-5382-4843-b05a-8d29bcf534ec::" providerId="AD" clId="Web-{CC3F7164-EAF9-A455-37AD-95BAD3F93968}" dt="2026-08-31T02:02:32.373" v="457" actId="20577"/>
      <pc:docMkLst>
        <pc:docMk/>
      </pc:docMkLst>
      <pc:sldChg chg="modSp ord">
        <pc:chgData name="Guest User" userId="S::urn:spo:tenantanon#6060993c-5382-4843-b05a-8d29bcf534ec::" providerId="AD" clId="Web-{CC3F7164-EAF9-A455-37AD-95BAD3F93968}" dt="2026-08-31T02:02:32.373" v="457" actId="20577"/>
        <pc:sldMkLst>
          <pc:docMk/>
          <pc:sldMk cId="3686594685" sldId="2147377860"/>
        </pc:sldMkLst>
        <pc:spChg chg="mod">
          <ac:chgData name="Guest User" userId="S::urn:spo:tenantanon#6060993c-5382-4843-b05a-8d29bcf534ec::" providerId="AD" clId="Web-{CC3F7164-EAF9-A455-37AD-95BAD3F93968}" dt="2026-08-31T02:02:32.373" v="457" actId="20577"/>
          <ac:spMkLst>
            <pc:docMk/>
            <pc:sldMk cId="3686594685" sldId="2147377860"/>
            <ac:spMk id="3" creationId="{BFE288E8-62BA-8724-AD69-6BA15C875621}"/>
          </ac:spMkLst>
        </pc:spChg>
      </pc:sldChg>
      <pc:sldChg chg="modSp">
        <pc:chgData name="Guest User" userId="S::urn:spo:tenantanon#6060993c-5382-4843-b05a-8d29bcf534ec::" providerId="AD" clId="Web-{CC3F7164-EAF9-A455-37AD-95BAD3F93968}" dt="2026-08-31T01:56:40.237" v="164" actId="20577"/>
        <pc:sldMkLst>
          <pc:docMk/>
          <pc:sldMk cId="813498293" sldId="2147377861"/>
        </pc:sldMkLst>
        <pc:spChg chg="mod">
          <ac:chgData name="Guest User" userId="S::urn:spo:tenantanon#6060993c-5382-4843-b05a-8d29bcf534ec::" providerId="AD" clId="Web-{CC3F7164-EAF9-A455-37AD-95BAD3F93968}" dt="2026-08-31T01:56:40.237" v="164" actId="20577"/>
          <ac:spMkLst>
            <pc:docMk/>
            <pc:sldMk cId="813498293" sldId="2147377861"/>
            <ac:spMk id="3" creationId="{F34CD87E-A7C8-3CE5-9E45-1BCED188D7FD}"/>
          </ac:spMkLst>
        </pc:spChg>
      </pc:sldChg>
    </pc:docChg>
  </pc:docChgLst>
  <pc:docChgLst>
    <pc:chgData name="Erin Moore" userId="S::emoore@illinoisaap.com::e51ef823-e9cb-41f8-a775-0b5e9a6e8b8b" providerId="AD" clId="Web-{00000000-0000-0000-0000-000000000000}"/>
    <pc:docChg chg="modSld">
      <pc:chgData name="Erin Moore" userId="S::emoore@illinoisaap.com::e51ef823-e9cb-41f8-a775-0b5e9a6e8b8b" providerId="AD" clId="Web-{00000000-0000-0000-0000-000000000000}" dt="2026-09-23T16:48:31.059" v="0"/>
      <pc:docMkLst>
        <pc:docMk/>
      </pc:docMkLst>
      <pc:sldChg chg="modSp">
        <pc:chgData name="Erin Moore" userId="S::emoore@illinoisaap.com::e51ef823-e9cb-41f8-a775-0b5e9a6e8b8b" providerId="AD" clId="Web-{00000000-0000-0000-0000-000000000000}" dt="2026-09-23T16:48:31.059" v="0"/>
        <pc:sldMkLst>
          <pc:docMk/>
          <pc:sldMk cId="332638294" sldId="2147377776"/>
        </pc:sldMkLst>
        <pc:graphicFrameChg chg="mod modGraphic">
          <ac:chgData name="Erin Moore" userId="S::emoore@illinoisaap.com::e51ef823-e9cb-41f8-a775-0b5e9a6e8b8b" providerId="AD" clId="Web-{00000000-0000-0000-0000-000000000000}" dt="2026-09-23T16:48:31.059" v="0"/>
          <ac:graphicFrameMkLst>
            <pc:docMk/>
            <pc:sldMk cId="332638294" sldId="2147377776"/>
            <ac:graphicFrameMk id="3" creationId="{44B54465-D336-4734-E802-362B2940B3A3}"/>
          </ac:graphicFrameMkLst>
        </pc:graphicFrameChg>
      </pc:sldChg>
    </pc:docChg>
  </pc:docChgLst>
  <pc:docChgLst>
    <pc:chgData name="Alexandra Arca" userId="a9150f90-3d11-4301-9fb6-c20e5207bad9" providerId="ADAL" clId="{B0992833-A626-46B9-9225-634EFFE3C5F8}"/>
    <pc:docChg chg="custSel modSld">
      <pc:chgData name="Alexandra Arca" userId="a9150f90-3d11-4301-9fb6-c20e5207bad9" providerId="ADAL" clId="{B0992833-A626-46B9-9225-634EFFE3C5F8}" dt="2026-09-10T21:56:56.040" v="1021" actId="20577"/>
      <pc:docMkLst>
        <pc:docMk/>
      </pc:docMkLst>
      <pc:sldChg chg="modNotesTx">
        <pc:chgData name="Alexandra Arca" userId="a9150f90-3d11-4301-9fb6-c20e5207bad9" providerId="ADAL" clId="{B0992833-A626-46B9-9225-634EFFE3C5F8}" dt="2026-09-10T21:56:56.040" v="1021" actId="20577"/>
        <pc:sldMkLst>
          <pc:docMk/>
          <pc:sldMk cId="3687428427" sldId="382"/>
        </pc:sldMkLst>
      </pc:sldChg>
      <pc:sldChg chg="modSp mod modNotesTx">
        <pc:chgData name="Alexandra Arca" userId="a9150f90-3d11-4301-9fb6-c20e5207bad9" providerId="ADAL" clId="{B0992833-A626-46B9-9225-634EFFE3C5F8}" dt="2026-09-10T21:51:24.924" v="607" actId="20577"/>
        <pc:sldMkLst>
          <pc:docMk/>
          <pc:sldMk cId="668301741" sldId="388"/>
        </pc:sldMkLst>
        <pc:spChg chg="mod">
          <ac:chgData name="Alexandra Arca" userId="a9150f90-3d11-4301-9fb6-c20e5207bad9" providerId="ADAL" clId="{B0992833-A626-46B9-9225-634EFFE3C5F8}" dt="2026-09-10T21:50:53.281" v="541" actId="1576"/>
          <ac:spMkLst>
            <pc:docMk/>
            <pc:sldMk cId="668301741" sldId="388"/>
            <ac:spMk id="4" creationId="{1C35C21F-F4C5-7FFF-C163-683210A6CD6A}"/>
          </ac:spMkLst>
        </pc:spChg>
      </pc:sldChg>
    </pc:docChg>
  </pc:docChgLst>
  <pc:docChgLst>
    <pc:chgData name="Guest User" userId="S::urn:spo:tenantanon#6060993c-5382-4843-b05a-8d29bcf534ec::" providerId="AD" clId="Web-{5D7EE358-C991-9B4F-29EC-80CA08835D63}"/>
    <pc:docChg chg="modSld">
      <pc:chgData name="Guest User" userId="S::urn:spo:tenantanon#6060993c-5382-4843-b05a-8d29bcf534ec::" providerId="AD" clId="Web-{5D7EE358-C991-9B4F-29EC-80CA08835D63}" dt="2026-08-31T01:52:04.203" v="63" actId="20577"/>
      <pc:docMkLst>
        <pc:docMk/>
      </pc:docMkLst>
      <pc:sldChg chg="modSp">
        <pc:chgData name="Guest User" userId="S::urn:spo:tenantanon#6060993c-5382-4843-b05a-8d29bcf534ec::" providerId="AD" clId="Web-{5D7EE358-C991-9B4F-29EC-80CA08835D63}" dt="2026-08-31T01:45:10.548" v="1" actId="14100"/>
        <pc:sldMkLst>
          <pc:docMk/>
          <pc:sldMk cId="3287485973" sldId="283"/>
        </pc:sldMkLst>
        <pc:picChg chg="mod">
          <ac:chgData name="Guest User" userId="S::urn:spo:tenantanon#6060993c-5382-4843-b05a-8d29bcf534ec::" providerId="AD" clId="Web-{5D7EE358-C991-9B4F-29EC-80CA08835D63}" dt="2026-08-31T01:45:10.548" v="1" actId="14100"/>
          <ac:picMkLst>
            <pc:docMk/>
            <pc:sldMk cId="3287485973" sldId="283"/>
            <ac:picMk id="5" creationId="{F9FFDEAB-8864-6DC4-23B5-CD9E481EB8C1}"/>
          </ac:picMkLst>
        </pc:picChg>
      </pc:sldChg>
      <pc:sldChg chg="modSp">
        <pc:chgData name="Guest User" userId="S::urn:spo:tenantanon#6060993c-5382-4843-b05a-8d29bcf534ec::" providerId="AD" clId="Web-{5D7EE358-C991-9B4F-29EC-80CA08835D63}" dt="2026-08-31T01:52:04.203" v="63" actId="20577"/>
        <pc:sldMkLst>
          <pc:docMk/>
          <pc:sldMk cId="3686594685" sldId="2147377860"/>
        </pc:sldMkLst>
        <pc:spChg chg="mod">
          <ac:chgData name="Guest User" userId="S::urn:spo:tenantanon#6060993c-5382-4843-b05a-8d29bcf534ec::" providerId="AD" clId="Web-{5D7EE358-C991-9B4F-29EC-80CA08835D63}" dt="2026-08-31T01:52:04.203" v="63" actId="20577"/>
          <ac:spMkLst>
            <pc:docMk/>
            <pc:sldMk cId="3686594685" sldId="2147377860"/>
            <ac:spMk id="3" creationId="{BFE288E8-62BA-8724-AD69-6BA15C875621}"/>
          </ac:spMkLst>
        </pc:spChg>
      </pc:sldChg>
    </pc:docChg>
  </pc:docChgLst>
  <pc:docChgLst>
    <pc:chgData name="Alexandra Arca" userId="a9150f90-3d11-4301-9fb6-c20e5207bad9" providerId="ADAL" clId="{0BE30AAE-CB9E-4FA3-B244-98A759493C7E}"/>
    <pc:docChg chg="undo custSel addSld delSld modSld sldOrd modSection">
      <pc:chgData name="Alexandra Arca" userId="a9150f90-3d11-4301-9fb6-c20e5207bad9" providerId="ADAL" clId="{0BE30AAE-CB9E-4FA3-B244-98A759493C7E}" dt="2026-09-24T15:55:05.375" v="16025" actId="20577"/>
      <pc:docMkLst>
        <pc:docMk/>
      </pc:docMkLst>
      <pc:sldChg chg="modSp mod">
        <pc:chgData name="Alexandra Arca" userId="a9150f90-3d11-4301-9fb6-c20e5207bad9" providerId="ADAL" clId="{0BE30AAE-CB9E-4FA3-B244-98A759493C7E}" dt="2026-09-11T18:53:26.665" v="11710" actId="1076"/>
        <pc:sldMkLst>
          <pc:docMk/>
          <pc:sldMk cId="3267269053" sldId="265"/>
        </pc:sldMkLst>
        <pc:spChg chg="mod">
          <ac:chgData name="Alexandra Arca" userId="a9150f90-3d11-4301-9fb6-c20e5207bad9" providerId="ADAL" clId="{0BE30AAE-CB9E-4FA3-B244-98A759493C7E}" dt="2026-09-11T18:53:17.647" v="11708" actId="1076"/>
          <ac:spMkLst>
            <pc:docMk/>
            <pc:sldMk cId="3267269053" sldId="265"/>
            <ac:spMk id="3" creationId="{95EC89E5-BB0C-175F-66D9-1A3DA472DE84}"/>
          </ac:spMkLst>
        </pc:spChg>
        <pc:spChg chg="mod">
          <ac:chgData name="Alexandra Arca" userId="a9150f90-3d11-4301-9fb6-c20e5207bad9" providerId="ADAL" clId="{0BE30AAE-CB9E-4FA3-B244-98A759493C7E}" dt="2026-09-11T18:53:26.665" v="11710" actId="1076"/>
          <ac:spMkLst>
            <pc:docMk/>
            <pc:sldMk cId="3267269053" sldId="265"/>
            <ac:spMk id="4" creationId="{3DFBEEFA-03F0-488B-FAF4-A1DE23B07962}"/>
          </ac:spMkLst>
        </pc:spChg>
        <pc:spChg chg="mod">
          <ac:chgData name="Alexandra Arca" userId="a9150f90-3d11-4301-9fb6-c20e5207bad9" providerId="ADAL" clId="{0BE30AAE-CB9E-4FA3-B244-98A759493C7E}" dt="2026-09-11T18:53:21.026" v="11709" actId="1076"/>
          <ac:spMkLst>
            <pc:docMk/>
            <pc:sldMk cId="3267269053" sldId="265"/>
            <ac:spMk id="5" creationId="{7A5D9294-7B25-7C0B-77CC-9354653E7A06}"/>
          </ac:spMkLst>
        </pc:spChg>
      </pc:sldChg>
      <pc:sldChg chg="modSp mod">
        <pc:chgData name="Alexandra Arca" userId="a9150f90-3d11-4301-9fb6-c20e5207bad9" providerId="ADAL" clId="{0BE30AAE-CB9E-4FA3-B244-98A759493C7E}" dt="2026-09-22T17:07:52.533" v="16018" actId="1076"/>
        <pc:sldMkLst>
          <pc:docMk/>
          <pc:sldMk cId="2377186123" sldId="268"/>
        </pc:sldMkLst>
        <pc:spChg chg="mod">
          <ac:chgData name="Alexandra Arca" userId="a9150f90-3d11-4301-9fb6-c20e5207bad9" providerId="ADAL" clId="{0BE30AAE-CB9E-4FA3-B244-98A759493C7E}" dt="2026-09-22T17:07:52.533" v="16018" actId="1076"/>
          <ac:spMkLst>
            <pc:docMk/>
            <pc:sldMk cId="2377186123" sldId="268"/>
            <ac:spMk id="4" creationId="{3DFBEEFA-03F0-488B-FAF4-A1DE23B07962}"/>
          </ac:spMkLst>
        </pc:spChg>
      </pc:sldChg>
      <pc:sldChg chg="modSp mod modNotesTx">
        <pc:chgData name="Alexandra Arca" userId="a9150f90-3d11-4301-9fb6-c20e5207bad9" providerId="ADAL" clId="{0BE30AAE-CB9E-4FA3-B244-98A759493C7E}" dt="2026-09-22T16:58:37.651" v="16015" actId="20577"/>
        <pc:sldMkLst>
          <pc:docMk/>
          <pc:sldMk cId="2673655006" sldId="270"/>
        </pc:sldMkLst>
        <pc:spChg chg="mod">
          <ac:chgData name="Alexandra Arca" userId="a9150f90-3d11-4301-9fb6-c20e5207bad9" providerId="ADAL" clId="{0BE30AAE-CB9E-4FA3-B244-98A759493C7E}" dt="2026-09-22T16:57:25.399" v="15933" actId="1076"/>
          <ac:spMkLst>
            <pc:docMk/>
            <pc:sldMk cId="2673655006" sldId="270"/>
            <ac:spMk id="4" creationId="{3DFBEEFA-03F0-488B-FAF4-A1DE23B07962}"/>
          </ac:spMkLst>
        </pc:spChg>
      </pc:sldChg>
      <pc:sldChg chg="modNotesTx">
        <pc:chgData name="Alexandra Arca" userId="a9150f90-3d11-4301-9fb6-c20e5207bad9" providerId="ADAL" clId="{0BE30AAE-CB9E-4FA3-B244-98A759493C7E}" dt="2026-09-22T17:02:03.178" v="16017" actId="20577"/>
        <pc:sldMkLst>
          <pc:docMk/>
          <pc:sldMk cId="202207187" sldId="276"/>
        </pc:sldMkLst>
      </pc:sldChg>
      <pc:sldChg chg="modSp mod">
        <pc:chgData name="Alexandra Arca" userId="a9150f90-3d11-4301-9fb6-c20e5207bad9" providerId="ADAL" clId="{0BE30AAE-CB9E-4FA3-B244-98A759493C7E}" dt="2026-09-14T16:20:04.341" v="11838" actId="20577"/>
        <pc:sldMkLst>
          <pc:docMk/>
          <pc:sldMk cId="4187837770" sldId="281"/>
        </pc:sldMkLst>
        <pc:spChg chg="mod">
          <ac:chgData name="Alexandra Arca" userId="a9150f90-3d11-4301-9fb6-c20e5207bad9" providerId="ADAL" clId="{0BE30AAE-CB9E-4FA3-B244-98A759493C7E}" dt="2026-09-14T16:20:04.341" v="11838" actId="20577"/>
          <ac:spMkLst>
            <pc:docMk/>
            <pc:sldMk cId="4187837770" sldId="281"/>
            <ac:spMk id="4" creationId="{3DFBEEFA-03F0-488B-FAF4-A1DE23B07962}"/>
          </ac:spMkLst>
        </pc:spChg>
      </pc:sldChg>
      <pc:sldChg chg="modSp mod modNotesTx">
        <pc:chgData name="Alexandra Arca" userId="a9150f90-3d11-4301-9fb6-c20e5207bad9" providerId="ADAL" clId="{0BE30AAE-CB9E-4FA3-B244-98A759493C7E}" dt="2026-09-14T16:46:26.445" v="11908" actId="20577"/>
        <pc:sldMkLst>
          <pc:docMk/>
          <pc:sldMk cId="2000044296" sldId="288"/>
        </pc:sldMkLst>
        <pc:spChg chg="mod">
          <ac:chgData name="Alexandra Arca" userId="a9150f90-3d11-4301-9fb6-c20e5207bad9" providerId="ADAL" clId="{0BE30AAE-CB9E-4FA3-B244-98A759493C7E}" dt="2026-09-14T15:43:03.642" v="11791" actId="20577"/>
          <ac:spMkLst>
            <pc:docMk/>
            <pc:sldMk cId="2000044296" sldId="288"/>
            <ac:spMk id="6" creationId="{2FBDF459-0E24-7910-D580-A76CF67EEDB7}"/>
          </ac:spMkLst>
        </pc:spChg>
      </pc:sldChg>
      <pc:sldChg chg="modSp mod">
        <pc:chgData name="Alexandra Arca" userId="a9150f90-3d11-4301-9fb6-c20e5207bad9" providerId="ADAL" clId="{0BE30AAE-CB9E-4FA3-B244-98A759493C7E}" dt="2026-09-14T15:36:03.667" v="11784" actId="255"/>
        <pc:sldMkLst>
          <pc:docMk/>
          <pc:sldMk cId="1015233589" sldId="306"/>
        </pc:sldMkLst>
        <pc:spChg chg="mod">
          <ac:chgData name="Alexandra Arca" userId="a9150f90-3d11-4301-9fb6-c20e5207bad9" providerId="ADAL" clId="{0BE30AAE-CB9E-4FA3-B244-98A759493C7E}" dt="2026-09-14T15:36:03.667" v="11784" actId="255"/>
          <ac:spMkLst>
            <pc:docMk/>
            <pc:sldMk cId="1015233589" sldId="306"/>
            <ac:spMk id="4" creationId="{BD86698B-0247-7672-42BC-A571156523FB}"/>
          </ac:spMkLst>
        </pc:spChg>
      </pc:sldChg>
      <pc:sldChg chg="modSp mod">
        <pc:chgData name="Alexandra Arca" userId="a9150f90-3d11-4301-9fb6-c20e5207bad9" providerId="ADAL" clId="{0BE30AAE-CB9E-4FA3-B244-98A759493C7E}" dt="2026-09-14T15:36:34.940" v="11786" actId="255"/>
        <pc:sldMkLst>
          <pc:docMk/>
          <pc:sldMk cId="2863700897" sldId="310"/>
        </pc:sldMkLst>
        <pc:graphicFrameChg chg="mod">
          <ac:chgData name="Alexandra Arca" userId="a9150f90-3d11-4301-9fb6-c20e5207bad9" providerId="ADAL" clId="{0BE30AAE-CB9E-4FA3-B244-98A759493C7E}" dt="2026-09-14T15:36:34.940" v="11786" actId="255"/>
          <ac:graphicFrameMkLst>
            <pc:docMk/>
            <pc:sldMk cId="2863700897" sldId="310"/>
            <ac:graphicFrameMk id="4" creationId="{F5D98085-1C11-F11F-231B-685F3DC0C061}"/>
          </ac:graphicFrameMkLst>
        </pc:graphicFrameChg>
        <pc:graphicFrameChg chg="mod modGraphic">
          <ac:chgData name="Alexandra Arca" userId="a9150f90-3d11-4301-9fb6-c20e5207bad9" providerId="ADAL" clId="{0BE30AAE-CB9E-4FA3-B244-98A759493C7E}" dt="2026-09-14T15:36:31.016" v="11785" actId="255"/>
          <ac:graphicFrameMkLst>
            <pc:docMk/>
            <pc:sldMk cId="2863700897" sldId="310"/>
            <ac:graphicFrameMk id="5" creationId="{6C6FB22F-37ED-9B6D-D8B9-A5FD7D166E11}"/>
          </ac:graphicFrameMkLst>
        </pc:graphicFrameChg>
      </pc:sldChg>
      <pc:sldChg chg="modSp mod">
        <pc:chgData name="Alexandra Arca" userId="a9150f90-3d11-4301-9fb6-c20e5207bad9" providerId="ADAL" clId="{0BE30AAE-CB9E-4FA3-B244-98A759493C7E}" dt="2026-09-14T15:36:53.285" v="11789" actId="14100"/>
        <pc:sldMkLst>
          <pc:docMk/>
          <pc:sldMk cId="950353630" sldId="311"/>
        </pc:sldMkLst>
        <pc:spChg chg="mod">
          <ac:chgData name="Alexandra Arca" userId="a9150f90-3d11-4301-9fb6-c20e5207bad9" providerId="ADAL" clId="{0BE30AAE-CB9E-4FA3-B244-98A759493C7E}" dt="2026-09-11T18:49:53.841" v="11687" actId="1076"/>
          <ac:spMkLst>
            <pc:docMk/>
            <pc:sldMk cId="950353630" sldId="311"/>
            <ac:spMk id="3" creationId="{4301CD44-A385-66F5-9E0C-FF704E47366A}"/>
          </ac:spMkLst>
        </pc:spChg>
        <pc:graphicFrameChg chg="mod">
          <ac:chgData name="Alexandra Arca" userId="a9150f90-3d11-4301-9fb6-c20e5207bad9" providerId="ADAL" clId="{0BE30AAE-CB9E-4FA3-B244-98A759493C7E}" dt="2026-09-14T15:36:53.285" v="11789" actId="14100"/>
          <ac:graphicFrameMkLst>
            <pc:docMk/>
            <pc:sldMk cId="950353630" sldId="311"/>
            <ac:graphicFrameMk id="4" creationId="{D6C60715-2E08-BBF4-5277-7D9A53084017}"/>
          </ac:graphicFrameMkLst>
        </pc:graphicFrameChg>
        <pc:graphicFrameChg chg="mod">
          <ac:chgData name="Alexandra Arca" userId="a9150f90-3d11-4301-9fb6-c20e5207bad9" providerId="ADAL" clId="{0BE30AAE-CB9E-4FA3-B244-98A759493C7E}" dt="2026-09-11T18:50:03.427" v="11690" actId="14100"/>
          <ac:graphicFrameMkLst>
            <pc:docMk/>
            <pc:sldMk cId="950353630" sldId="311"/>
            <ac:graphicFrameMk id="7" creationId="{DD716EAE-D56A-4EAB-82FD-A446022AD358}"/>
          </ac:graphicFrameMkLst>
        </pc:graphicFrameChg>
      </pc:sldChg>
      <pc:sldChg chg="modSp mod">
        <pc:chgData name="Alexandra Arca" userId="a9150f90-3d11-4301-9fb6-c20e5207bad9" providerId="ADAL" clId="{0BE30AAE-CB9E-4FA3-B244-98A759493C7E}" dt="2026-09-11T18:45:53.216" v="11675" actId="20577"/>
        <pc:sldMkLst>
          <pc:docMk/>
          <pc:sldMk cId="3634208280" sldId="315"/>
        </pc:sldMkLst>
        <pc:spChg chg="mod">
          <ac:chgData name="Alexandra Arca" userId="a9150f90-3d11-4301-9fb6-c20e5207bad9" providerId="ADAL" clId="{0BE30AAE-CB9E-4FA3-B244-98A759493C7E}" dt="2026-09-11T18:45:53.216" v="11675" actId="20577"/>
          <ac:spMkLst>
            <pc:docMk/>
            <pc:sldMk cId="3634208280" sldId="315"/>
            <ac:spMk id="4" creationId="{BD86698B-0247-7672-42BC-A571156523FB}"/>
          </ac:spMkLst>
        </pc:spChg>
      </pc:sldChg>
      <pc:sldChg chg="modNotesTx">
        <pc:chgData name="Alexandra Arca" userId="a9150f90-3d11-4301-9fb6-c20e5207bad9" providerId="ADAL" clId="{0BE30AAE-CB9E-4FA3-B244-98A759493C7E}" dt="2026-09-14T16:13:19.331" v="11834" actId="20577"/>
        <pc:sldMkLst>
          <pc:docMk/>
          <pc:sldMk cId="318247560" sldId="323"/>
        </pc:sldMkLst>
      </pc:sldChg>
      <pc:sldChg chg="addSp delSp modSp mod">
        <pc:chgData name="Alexandra Arca" userId="a9150f90-3d11-4301-9fb6-c20e5207bad9" providerId="ADAL" clId="{0BE30AAE-CB9E-4FA3-B244-98A759493C7E}" dt="2026-09-17T20:04:07.532" v="15731" actId="14100"/>
        <pc:sldMkLst>
          <pc:docMk/>
          <pc:sldMk cId="221646905" sldId="332"/>
        </pc:sldMkLst>
        <pc:spChg chg="mod">
          <ac:chgData name="Alexandra Arca" userId="a9150f90-3d11-4301-9fb6-c20e5207bad9" providerId="ADAL" clId="{0BE30AAE-CB9E-4FA3-B244-98A759493C7E}" dt="2026-09-11T18:39:27.470" v="11666" actId="255"/>
          <ac:spMkLst>
            <pc:docMk/>
            <pc:sldMk cId="221646905" sldId="332"/>
            <ac:spMk id="4" creationId="{BD86698B-0247-7672-42BC-A571156523FB}"/>
          </ac:spMkLst>
        </pc:spChg>
        <pc:picChg chg="add mod">
          <ac:chgData name="Alexandra Arca" userId="a9150f90-3d11-4301-9fb6-c20e5207bad9" providerId="ADAL" clId="{0BE30AAE-CB9E-4FA3-B244-98A759493C7E}" dt="2026-09-17T20:04:07.532" v="15731" actId="14100"/>
          <ac:picMkLst>
            <pc:docMk/>
            <pc:sldMk cId="221646905" sldId="332"/>
            <ac:picMk id="6" creationId="{5B3C9180-558E-5D81-9105-7C293B334CD1}"/>
          </ac:picMkLst>
        </pc:picChg>
      </pc:sldChg>
      <pc:sldChg chg="modSp mod">
        <pc:chgData name="Alexandra Arca" userId="a9150f90-3d11-4301-9fb6-c20e5207bad9" providerId="ADAL" clId="{0BE30AAE-CB9E-4FA3-B244-98A759493C7E}" dt="2026-09-14T17:09:50.491" v="12457" actId="255"/>
        <pc:sldMkLst>
          <pc:docMk/>
          <pc:sldMk cId="2518579119" sldId="335"/>
        </pc:sldMkLst>
        <pc:spChg chg="mod">
          <ac:chgData name="Alexandra Arca" userId="a9150f90-3d11-4301-9fb6-c20e5207bad9" providerId="ADAL" clId="{0BE30AAE-CB9E-4FA3-B244-98A759493C7E}" dt="2026-09-14T17:09:50.491" v="12457" actId="255"/>
          <ac:spMkLst>
            <pc:docMk/>
            <pc:sldMk cId="2518579119" sldId="335"/>
            <ac:spMk id="2" creationId="{95001C76-0B28-398F-FDAC-E4C2C087ED3D}"/>
          </ac:spMkLst>
        </pc:spChg>
      </pc:sldChg>
      <pc:sldChg chg="modNotesTx">
        <pc:chgData name="Alexandra Arca" userId="a9150f90-3d11-4301-9fb6-c20e5207bad9" providerId="ADAL" clId="{0BE30AAE-CB9E-4FA3-B244-98A759493C7E}" dt="2026-09-14T17:14:43.066" v="12549" actId="20577"/>
        <pc:sldMkLst>
          <pc:docMk/>
          <pc:sldMk cId="1171770009" sldId="338"/>
        </pc:sldMkLst>
      </pc:sldChg>
      <pc:sldChg chg="modSp mod">
        <pc:chgData name="Alexandra Arca" userId="a9150f90-3d11-4301-9fb6-c20e5207bad9" providerId="ADAL" clId="{0BE30AAE-CB9E-4FA3-B244-98A759493C7E}" dt="2026-09-11T18:32:51.303" v="11618" actId="255"/>
        <pc:sldMkLst>
          <pc:docMk/>
          <pc:sldMk cId="2632402064" sldId="340"/>
        </pc:sldMkLst>
        <pc:spChg chg="mod">
          <ac:chgData name="Alexandra Arca" userId="a9150f90-3d11-4301-9fb6-c20e5207bad9" providerId="ADAL" clId="{0BE30AAE-CB9E-4FA3-B244-98A759493C7E}" dt="2026-09-11T18:32:51.303" v="11618" actId="255"/>
          <ac:spMkLst>
            <pc:docMk/>
            <pc:sldMk cId="2632402064" sldId="340"/>
            <ac:spMk id="4" creationId="{ECA71055-43AE-2D97-4AEA-B10FDA4D4331}"/>
          </ac:spMkLst>
        </pc:spChg>
      </pc:sldChg>
      <pc:sldChg chg="modSp mod">
        <pc:chgData name="Alexandra Arca" userId="a9150f90-3d11-4301-9fb6-c20e5207bad9" providerId="ADAL" clId="{0BE30AAE-CB9E-4FA3-B244-98A759493C7E}" dt="2026-09-11T19:10:43.731" v="11749" actId="20577"/>
        <pc:sldMkLst>
          <pc:docMk/>
          <pc:sldMk cId="1087086674" sldId="351"/>
        </pc:sldMkLst>
        <pc:spChg chg="mod">
          <ac:chgData name="Alexandra Arca" userId="a9150f90-3d11-4301-9fb6-c20e5207bad9" providerId="ADAL" clId="{0BE30AAE-CB9E-4FA3-B244-98A759493C7E}" dt="2026-09-11T19:10:24.152" v="11739" actId="1076"/>
          <ac:spMkLst>
            <pc:docMk/>
            <pc:sldMk cId="1087086674" sldId="351"/>
            <ac:spMk id="3" creationId="{D690145B-AB60-4169-08EB-88C2C8662584}"/>
          </ac:spMkLst>
        </pc:spChg>
        <pc:spChg chg="mod">
          <ac:chgData name="Alexandra Arca" userId="a9150f90-3d11-4301-9fb6-c20e5207bad9" providerId="ADAL" clId="{0BE30AAE-CB9E-4FA3-B244-98A759493C7E}" dt="2026-09-11T19:10:43.731" v="11749" actId="20577"/>
          <ac:spMkLst>
            <pc:docMk/>
            <pc:sldMk cId="1087086674" sldId="351"/>
            <ac:spMk id="4" creationId="{912B8111-C1C6-259C-570D-6647E1478D6D}"/>
          </ac:spMkLst>
        </pc:spChg>
      </pc:sldChg>
      <pc:sldChg chg="modSp mod modNotesTx">
        <pc:chgData name="Alexandra Arca" userId="a9150f90-3d11-4301-9fb6-c20e5207bad9" providerId="ADAL" clId="{0BE30AAE-CB9E-4FA3-B244-98A759493C7E}" dt="2026-09-24T15:55:05.375" v="16025" actId="20577"/>
        <pc:sldMkLst>
          <pc:docMk/>
          <pc:sldMk cId="3858083341" sldId="352"/>
        </pc:sldMkLst>
        <pc:spChg chg="mod">
          <ac:chgData name="Alexandra Arca" userId="a9150f90-3d11-4301-9fb6-c20e5207bad9" providerId="ADAL" clId="{0BE30AAE-CB9E-4FA3-B244-98A759493C7E}" dt="2026-09-24T15:55:05.375" v="16025" actId="20577"/>
          <ac:spMkLst>
            <pc:docMk/>
            <pc:sldMk cId="3858083341" sldId="352"/>
            <ac:spMk id="12" creationId="{F133E084-5FC6-A6BD-EDC5-C7DF82403DC5}"/>
          </ac:spMkLst>
        </pc:spChg>
      </pc:sldChg>
      <pc:sldChg chg="modNotesTx">
        <pc:chgData name="Alexandra Arca" userId="a9150f90-3d11-4301-9fb6-c20e5207bad9" providerId="ADAL" clId="{0BE30AAE-CB9E-4FA3-B244-98A759493C7E}" dt="2026-09-14T19:08:29.553" v="13637" actId="20577"/>
        <pc:sldMkLst>
          <pc:docMk/>
          <pc:sldMk cId="4262615391" sldId="357"/>
        </pc:sldMkLst>
      </pc:sldChg>
      <pc:sldChg chg="modSp mod modNotesTx">
        <pc:chgData name="Alexandra Arca" userId="a9150f90-3d11-4301-9fb6-c20e5207bad9" providerId="ADAL" clId="{0BE30AAE-CB9E-4FA3-B244-98A759493C7E}" dt="2026-09-14T19:09:55.094" v="13661" actId="20577"/>
        <pc:sldMkLst>
          <pc:docMk/>
          <pc:sldMk cId="3720174349" sldId="359"/>
        </pc:sldMkLst>
        <pc:spChg chg="mod">
          <ac:chgData name="Alexandra Arca" userId="a9150f90-3d11-4301-9fb6-c20e5207bad9" providerId="ADAL" clId="{0BE30AAE-CB9E-4FA3-B244-98A759493C7E}" dt="2026-09-11T18:27:12.694" v="11594" actId="255"/>
          <ac:spMkLst>
            <pc:docMk/>
            <pc:sldMk cId="3720174349" sldId="359"/>
            <ac:spMk id="4" creationId="{DB395E2A-4018-108C-ABEC-55C2623752B8}"/>
          </ac:spMkLst>
        </pc:spChg>
        <pc:spChg chg="mod">
          <ac:chgData name="Alexandra Arca" userId="a9150f90-3d11-4301-9fb6-c20e5207bad9" providerId="ADAL" clId="{0BE30AAE-CB9E-4FA3-B244-98A759493C7E}" dt="2026-09-11T18:26:33.067" v="11593" actId="255"/>
          <ac:spMkLst>
            <pc:docMk/>
            <pc:sldMk cId="3720174349" sldId="359"/>
            <ac:spMk id="5" creationId="{EE401FB8-446C-0D30-756B-BF723C7A7FEF}"/>
          </ac:spMkLst>
        </pc:spChg>
      </pc:sldChg>
      <pc:sldChg chg="modSp mod ord modNotesTx">
        <pc:chgData name="Alexandra Arca" userId="a9150f90-3d11-4301-9fb6-c20e5207bad9" providerId="ADAL" clId="{0BE30AAE-CB9E-4FA3-B244-98A759493C7E}" dt="2026-09-10T23:08:36.637" v="8319" actId="20577"/>
        <pc:sldMkLst>
          <pc:docMk/>
          <pc:sldMk cId="4117072043" sldId="361"/>
        </pc:sldMkLst>
      </pc:sldChg>
      <pc:sldChg chg="modNotesTx">
        <pc:chgData name="Alexandra Arca" userId="a9150f90-3d11-4301-9fb6-c20e5207bad9" providerId="ADAL" clId="{0BE30AAE-CB9E-4FA3-B244-98A759493C7E}" dt="2026-09-14T19:28:51.023" v="13954" actId="20577"/>
        <pc:sldMkLst>
          <pc:docMk/>
          <pc:sldMk cId="1799538896" sldId="362"/>
        </pc:sldMkLst>
      </pc:sldChg>
      <pc:sldChg chg="modNotesTx">
        <pc:chgData name="Alexandra Arca" userId="a9150f90-3d11-4301-9fb6-c20e5207bad9" providerId="ADAL" clId="{0BE30AAE-CB9E-4FA3-B244-98A759493C7E}" dt="2026-09-14T19:52:14.741" v="14523" actId="20577"/>
        <pc:sldMkLst>
          <pc:docMk/>
          <pc:sldMk cId="2932971939" sldId="367"/>
        </pc:sldMkLst>
      </pc:sldChg>
      <pc:sldChg chg="modNotesTx">
        <pc:chgData name="Alexandra Arca" userId="a9150f90-3d11-4301-9fb6-c20e5207bad9" providerId="ADAL" clId="{0BE30AAE-CB9E-4FA3-B244-98A759493C7E}" dt="2026-09-14T19:53:39.226" v="14630" actId="20577"/>
        <pc:sldMkLst>
          <pc:docMk/>
          <pc:sldMk cId="3068697475" sldId="368"/>
        </pc:sldMkLst>
      </pc:sldChg>
      <pc:sldChg chg="addSp delSp modSp mod">
        <pc:chgData name="Alexandra Arca" userId="a9150f90-3d11-4301-9fb6-c20e5207bad9" providerId="ADAL" clId="{0BE30AAE-CB9E-4FA3-B244-98A759493C7E}" dt="2026-09-10T19:38:58.717" v="4805" actId="20577"/>
        <pc:sldMkLst>
          <pc:docMk/>
          <pc:sldMk cId="3687428427" sldId="382"/>
        </pc:sldMkLst>
        <pc:spChg chg="mod">
          <ac:chgData name="Alexandra Arca" userId="a9150f90-3d11-4301-9fb6-c20e5207bad9" providerId="ADAL" clId="{0BE30AAE-CB9E-4FA3-B244-98A759493C7E}" dt="2026-09-10T19:38:58.717" v="4805" actId="20577"/>
          <ac:spMkLst>
            <pc:docMk/>
            <pc:sldMk cId="3687428427" sldId="382"/>
            <ac:spMk id="4" creationId="{1B0B6D60-B5B1-0EDD-A79A-152691B7FD72}"/>
          </ac:spMkLst>
        </pc:spChg>
      </pc:sldChg>
      <pc:sldChg chg="modSp mod modNotesTx">
        <pc:chgData name="Alexandra Arca" userId="a9150f90-3d11-4301-9fb6-c20e5207bad9" providerId="ADAL" clId="{0BE30AAE-CB9E-4FA3-B244-98A759493C7E}" dt="2026-09-14T20:05:16.139" v="15215" actId="20577"/>
        <pc:sldMkLst>
          <pc:docMk/>
          <pc:sldMk cId="1560683941" sldId="384"/>
        </pc:sldMkLst>
        <pc:spChg chg="mod">
          <ac:chgData name="Alexandra Arca" userId="a9150f90-3d11-4301-9fb6-c20e5207bad9" providerId="ADAL" clId="{0BE30AAE-CB9E-4FA3-B244-98A759493C7E}" dt="2026-09-10T19:32:39.898" v="4724" actId="20577"/>
          <ac:spMkLst>
            <pc:docMk/>
            <pc:sldMk cId="1560683941" sldId="384"/>
            <ac:spMk id="6" creationId="{79B82544-86F3-7B8F-65E2-5C3A3CE7D49C}"/>
          </ac:spMkLst>
        </pc:spChg>
      </pc:sldChg>
      <pc:sldChg chg="modSp mod modNotesTx">
        <pc:chgData name="Alexandra Arca" userId="a9150f90-3d11-4301-9fb6-c20e5207bad9" providerId="ADAL" clId="{0BE30AAE-CB9E-4FA3-B244-98A759493C7E}" dt="2026-09-14T20:15:56.872" v="15682" actId="20577"/>
        <pc:sldMkLst>
          <pc:docMk/>
          <pc:sldMk cId="3426120399" sldId="387"/>
        </pc:sldMkLst>
        <pc:spChg chg="mod">
          <ac:chgData name="Alexandra Arca" userId="a9150f90-3d11-4301-9fb6-c20e5207bad9" providerId="ADAL" clId="{0BE30AAE-CB9E-4FA3-B244-98A759493C7E}" dt="2026-09-11T18:19:14.035" v="11589" actId="14100"/>
          <ac:spMkLst>
            <pc:docMk/>
            <pc:sldMk cId="3426120399" sldId="387"/>
            <ac:spMk id="4" creationId="{1C35C21F-F4C5-7FFF-C163-683210A6CD6A}"/>
          </ac:spMkLst>
        </pc:spChg>
      </pc:sldChg>
      <pc:sldChg chg="modNotesTx">
        <pc:chgData name="Alexandra Arca" userId="a9150f90-3d11-4301-9fb6-c20e5207bad9" providerId="ADAL" clId="{0BE30AAE-CB9E-4FA3-B244-98A759493C7E}" dt="2026-09-14T20:16:46.906" v="15685" actId="20577"/>
        <pc:sldMkLst>
          <pc:docMk/>
          <pc:sldMk cId="668301741" sldId="388"/>
        </pc:sldMkLst>
      </pc:sldChg>
      <pc:sldChg chg="modSp mod">
        <pc:chgData name="Alexandra Arca" userId="a9150f90-3d11-4301-9fb6-c20e5207bad9" providerId="ADAL" clId="{0BE30AAE-CB9E-4FA3-B244-98A759493C7E}" dt="2026-09-14T14:59:08.035" v="11764" actId="255"/>
        <pc:sldMkLst>
          <pc:docMk/>
          <pc:sldMk cId="4256908476" sldId="391"/>
        </pc:sldMkLst>
        <pc:spChg chg="mod">
          <ac:chgData name="Alexandra Arca" userId="a9150f90-3d11-4301-9fb6-c20e5207bad9" providerId="ADAL" clId="{0BE30AAE-CB9E-4FA3-B244-98A759493C7E}" dt="2026-09-14T14:59:08.035" v="11764" actId="255"/>
          <ac:spMkLst>
            <pc:docMk/>
            <pc:sldMk cId="4256908476" sldId="391"/>
            <ac:spMk id="8" creationId="{D778D338-EBCB-0739-E41B-24AE6269BA70}"/>
          </ac:spMkLst>
        </pc:spChg>
      </pc:sldChg>
      <pc:sldChg chg="modNotesTx">
        <pc:chgData name="Alexandra Arca" userId="a9150f90-3d11-4301-9fb6-c20e5207bad9" providerId="ADAL" clId="{0BE30AAE-CB9E-4FA3-B244-98A759493C7E}" dt="2026-09-14T20:19:24.271" v="15718" actId="20577"/>
        <pc:sldMkLst>
          <pc:docMk/>
          <pc:sldMk cId="2642777533" sldId="392"/>
        </pc:sldMkLst>
      </pc:sldChg>
      <pc:sldChg chg="modSp mod modClrScheme chgLayout">
        <pc:chgData name="Alexandra Arca" userId="a9150f90-3d11-4301-9fb6-c20e5207bad9" providerId="ADAL" clId="{0BE30AAE-CB9E-4FA3-B244-98A759493C7E}" dt="2026-09-11T17:18:26.338" v="11573" actId="700"/>
        <pc:sldMkLst>
          <pc:docMk/>
          <pc:sldMk cId="578249781" sldId="411"/>
        </pc:sldMkLst>
        <pc:spChg chg="mod ord">
          <ac:chgData name="Alexandra Arca" userId="a9150f90-3d11-4301-9fb6-c20e5207bad9" providerId="ADAL" clId="{0BE30AAE-CB9E-4FA3-B244-98A759493C7E}" dt="2026-09-11T17:18:26.338" v="11573" actId="700"/>
          <ac:spMkLst>
            <pc:docMk/>
            <pc:sldMk cId="578249781" sldId="411"/>
            <ac:spMk id="5" creationId="{84CE7FE7-7C9D-C81E-8823-217EB5D80686}"/>
          </ac:spMkLst>
        </pc:spChg>
        <pc:spChg chg="mod ord">
          <ac:chgData name="Alexandra Arca" userId="a9150f90-3d11-4301-9fb6-c20e5207bad9" providerId="ADAL" clId="{0BE30AAE-CB9E-4FA3-B244-98A759493C7E}" dt="2026-09-11T17:18:26.338" v="11573" actId="700"/>
          <ac:spMkLst>
            <pc:docMk/>
            <pc:sldMk cId="578249781" sldId="411"/>
            <ac:spMk id="6" creationId="{6EDC3F23-C635-EB26-019A-0712243C5858}"/>
          </ac:spMkLst>
        </pc:spChg>
      </pc:sldChg>
      <pc:sldChg chg="addSp delSp modSp mod">
        <pc:chgData name="Alexandra Arca" userId="a9150f90-3d11-4301-9fb6-c20e5207bad9" providerId="ADAL" clId="{0BE30AAE-CB9E-4FA3-B244-98A759493C7E}" dt="2026-09-21T20:20:27.814" v="15844" actId="1076"/>
        <pc:sldMkLst>
          <pc:docMk/>
          <pc:sldMk cId="452035394" sldId="413"/>
        </pc:sldMkLst>
        <pc:picChg chg="add mod">
          <ac:chgData name="Alexandra Arca" userId="a9150f90-3d11-4301-9fb6-c20e5207bad9" providerId="ADAL" clId="{0BE30AAE-CB9E-4FA3-B244-98A759493C7E}" dt="2026-09-21T20:20:27.814" v="15844" actId="1076"/>
          <ac:picMkLst>
            <pc:docMk/>
            <pc:sldMk cId="452035394" sldId="413"/>
            <ac:picMk id="6" creationId="{206B3DA9-0FC2-CED8-F153-B5A8264DE9CB}"/>
          </ac:picMkLst>
        </pc:picChg>
      </pc:sldChg>
      <pc:sldChg chg="modSp mod">
        <pc:chgData name="Alexandra Arca" userId="a9150f90-3d11-4301-9fb6-c20e5207bad9" providerId="ADAL" clId="{0BE30AAE-CB9E-4FA3-B244-98A759493C7E}" dt="2026-09-14T14:56:23.480" v="11760" actId="255"/>
        <pc:sldMkLst>
          <pc:docMk/>
          <pc:sldMk cId="4016496518" sldId="456"/>
        </pc:sldMkLst>
        <pc:spChg chg="mod">
          <ac:chgData name="Alexandra Arca" userId="a9150f90-3d11-4301-9fb6-c20e5207bad9" providerId="ADAL" clId="{0BE30AAE-CB9E-4FA3-B244-98A759493C7E}" dt="2026-09-14T14:56:23.480" v="11760" actId="255"/>
          <ac:spMkLst>
            <pc:docMk/>
            <pc:sldMk cId="4016496518" sldId="456"/>
            <ac:spMk id="8" creationId="{12F8C5D8-EF0C-2FB0-0282-BEFE1FA98CA7}"/>
          </ac:spMkLst>
        </pc:spChg>
      </pc:sldChg>
      <pc:sldChg chg="modSp mod modNotesTx">
        <pc:chgData name="Alexandra Arca" userId="a9150f90-3d11-4301-9fb6-c20e5207bad9" providerId="ADAL" clId="{0BE30AAE-CB9E-4FA3-B244-98A759493C7E}" dt="2026-09-14T19:35:22.671" v="14203" actId="20577"/>
        <pc:sldMkLst>
          <pc:docMk/>
          <pc:sldMk cId="304361426" sldId="2147377361"/>
        </pc:sldMkLst>
        <pc:spChg chg="mod">
          <ac:chgData name="Alexandra Arca" userId="a9150f90-3d11-4301-9fb6-c20e5207bad9" providerId="ADAL" clId="{0BE30AAE-CB9E-4FA3-B244-98A759493C7E}" dt="2026-09-11T18:20:25.385" v="11590" actId="255"/>
          <ac:spMkLst>
            <pc:docMk/>
            <pc:sldMk cId="304361426" sldId="2147377361"/>
            <ac:spMk id="2" creationId="{CBA219B5-9932-E087-D867-F347B657A9C0}"/>
          </ac:spMkLst>
        </pc:spChg>
      </pc:sldChg>
      <pc:sldChg chg="modSp mod modNotesTx">
        <pc:chgData name="Alexandra Arca" userId="a9150f90-3d11-4301-9fb6-c20e5207bad9" providerId="ADAL" clId="{0BE30AAE-CB9E-4FA3-B244-98A759493C7E}" dt="2026-09-10T23:04:36.621" v="8091" actId="20577"/>
        <pc:sldMkLst>
          <pc:docMk/>
          <pc:sldMk cId="2475823884" sldId="2147377379"/>
        </pc:sldMkLst>
        <pc:spChg chg="mod">
          <ac:chgData name="Alexandra Arca" userId="a9150f90-3d11-4301-9fb6-c20e5207bad9" providerId="ADAL" clId="{0BE30AAE-CB9E-4FA3-B244-98A759493C7E}" dt="2026-09-10T19:39:53.701" v="4807" actId="12"/>
          <ac:spMkLst>
            <pc:docMk/>
            <pc:sldMk cId="2475823884" sldId="2147377379"/>
            <ac:spMk id="6" creationId="{31C0F4A2-73E7-D779-A6A3-A92963BE4BF5}"/>
          </ac:spMkLst>
        </pc:spChg>
      </pc:sldChg>
      <pc:sldChg chg="modSp mod modNotesTx">
        <pc:chgData name="Alexandra Arca" userId="a9150f90-3d11-4301-9fb6-c20e5207bad9" providerId="ADAL" clId="{0BE30AAE-CB9E-4FA3-B244-98A759493C7E}" dt="2026-09-10T22:42:43.054" v="5954" actId="313"/>
        <pc:sldMkLst>
          <pc:docMk/>
          <pc:sldMk cId="662229132" sldId="2147377381"/>
        </pc:sldMkLst>
        <pc:spChg chg="mod">
          <ac:chgData name="Alexandra Arca" userId="a9150f90-3d11-4301-9fb6-c20e5207bad9" providerId="ADAL" clId="{0BE30AAE-CB9E-4FA3-B244-98A759493C7E}" dt="2026-09-10T19:37:12.270" v="4726" actId="12"/>
          <ac:spMkLst>
            <pc:docMk/>
            <pc:sldMk cId="662229132" sldId="2147377381"/>
            <ac:spMk id="3" creationId="{5DC0D52C-347D-E863-A31C-510C367A84A4}"/>
          </ac:spMkLst>
        </pc:spChg>
      </pc:sldChg>
      <pc:sldChg chg="modSp mod">
        <pc:chgData name="Alexandra Arca" userId="a9150f90-3d11-4301-9fb6-c20e5207bad9" providerId="ADAL" clId="{0BE30AAE-CB9E-4FA3-B244-98A759493C7E}" dt="2026-09-14T15:13:48.654" v="11775" actId="255"/>
        <pc:sldMkLst>
          <pc:docMk/>
          <pc:sldMk cId="27960644" sldId="2147377615"/>
        </pc:sldMkLst>
        <pc:spChg chg="mod">
          <ac:chgData name="Alexandra Arca" userId="a9150f90-3d11-4301-9fb6-c20e5207bad9" providerId="ADAL" clId="{0BE30AAE-CB9E-4FA3-B244-98A759493C7E}" dt="2026-09-14T15:13:48.654" v="11775" actId="255"/>
          <ac:spMkLst>
            <pc:docMk/>
            <pc:sldMk cId="27960644" sldId="2147377615"/>
            <ac:spMk id="3" creationId="{009B651D-5F66-799E-9FFD-45321578E2E9}"/>
          </ac:spMkLst>
        </pc:spChg>
      </pc:sldChg>
      <pc:sldChg chg="modNotesTx">
        <pc:chgData name="Alexandra Arca" userId="a9150f90-3d11-4301-9fb6-c20e5207bad9" providerId="ADAL" clId="{0BE30AAE-CB9E-4FA3-B244-98A759493C7E}" dt="2026-09-11T14:25:19.844" v="10911" actId="20577"/>
        <pc:sldMkLst>
          <pc:docMk/>
          <pc:sldMk cId="464458803" sldId="2147377691"/>
        </pc:sldMkLst>
      </pc:sldChg>
      <pc:sldChg chg="modSp mod">
        <pc:chgData name="Alexandra Arca" userId="a9150f90-3d11-4301-9fb6-c20e5207bad9" providerId="ADAL" clId="{0BE30AAE-CB9E-4FA3-B244-98A759493C7E}" dt="2026-09-11T19:03:58.520" v="11728" actId="1076"/>
        <pc:sldMkLst>
          <pc:docMk/>
          <pc:sldMk cId="2247328992" sldId="2147377749"/>
        </pc:sldMkLst>
        <pc:spChg chg="mod">
          <ac:chgData name="Alexandra Arca" userId="a9150f90-3d11-4301-9fb6-c20e5207bad9" providerId="ADAL" clId="{0BE30AAE-CB9E-4FA3-B244-98A759493C7E}" dt="2026-09-11T19:03:56.516" v="11727" actId="1076"/>
          <ac:spMkLst>
            <pc:docMk/>
            <pc:sldMk cId="2247328992" sldId="2147377749"/>
            <ac:spMk id="2" creationId="{C4B722FD-4534-151D-E427-175118FC230D}"/>
          </ac:spMkLst>
        </pc:spChg>
        <pc:spChg chg="mod">
          <ac:chgData name="Alexandra Arca" userId="a9150f90-3d11-4301-9fb6-c20e5207bad9" providerId="ADAL" clId="{0BE30AAE-CB9E-4FA3-B244-98A759493C7E}" dt="2026-09-11T19:03:58.520" v="11728" actId="1076"/>
          <ac:spMkLst>
            <pc:docMk/>
            <pc:sldMk cId="2247328992" sldId="2147377749"/>
            <ac:spMk id="3" creationId="{B47D4A91-8FD8-B3AF-D949-AFE4FB5F787D}"/>
          </ac:spMkLst>
        </pc:spChg>
      </pc:sldChg>
      <pc:sldChg chg="addSp delSp modSp mod chgLayout">
        <pc:chgData name="Alexandra Arca" userId="a9150f90-3d11-4301-9fb6-c20e5207bad9" providerId="ADAL" clId="{0BE30AAE-CB9E-4FA3-B244-98A759493C7E}" dt="2026-09-14T17:27:47.444" v="13115" actId="1076"/>
        <pc:sldMkLst>
          <pc:docMk/>
          <pc:sldMk cId="793714365" sldId="2147377755"/>
        </pc:sldMkLst>
        <pc:spChg chg="mod ord">
          <ac:chgData name="Alexandra Arca" userId="a9150f90-3d11-4301-9fb6-c20e5207bad9" providerId="ADAL" clId="{0BE30AAE-CB9E-4FA3-B244-98A759493C7E}" dt="2026-09-11T18:32:01.623" v="11610" actId="700"/>
          <ac:spMkLst>
            <pc:docMk/>
            <pc:sldMk cId="793714365" sldId="2147377755"/>
            <ac:spMk id="2" creationId="{28CC3C88-5213-5CEF-C98C-EF1399396E4C}"/>
          </ac:spMkLst>
        </pc:spChg>
        <pc:spChg chg="mod">
          <ac:chgData name="Alexandra Arca" userId="a9150f90-3d11-4301-9fb6-c20e5207bad9" providerId="ADAL" clId="{0BE30AAE-CB9E-4FA3-B244-98A759493C7E}" dt="2026-09-14T17:27:47.444" v="13115" actId="1076"/>
          <ac:spMkLst>
            <pc:docMk/>
            <pc:sldMk cId="793714365" sldId="2147377755"/>
            <ac:spMk id="5" creationId="{74EB6E35-2587-59F1-E619-E9C6DF96D3C4}"/>
          </ac:spMkLst>
        </pc:spChg>
      </pc:sldChg>
      <pc:sldChg chg="modSp mod">
        <pc:chgData name="Alexandra Arca" userId="a9150f90-3d11-4301-9fb6-c20e5207bad9" providerId="ADAL" clId="{0BE30AAE-CB9E-4FA3-B244-98A759493C7E}" dt="2026-09-11T19:08:54.373" v="11730" actId="20577"/>
        <pc:sldMkLst>
          <pc:docMk/>
          <pc:sldMk cId="3999959956" sldId="2147377756"/>
        </pc:sldMkLst>
        <pc:spChg chg="mod">
          <ac:chgData name="Alexandra Arca" userId="a9150f90-3d11-4301-9fb6-c20e5207bad9" providerId="ADAL" clId="{0BE30AAE-CB9E-4FA3-B244-98A759493C7E}" dt="2026-09-11T19:08:54.373" v="11730" actId="20577"/>
          <ac:spMkLst>
            <pc:docMk/>
            <pc:sldMk cId="3999959956" sldId="2147377756"/>
            <ac:spMk id="5" creationId="{60F4F4F4-619E-2787-56D0-12DAB5F02008}"/>
          </ac:spMkLst>
        </pc:spChg>
      </pc:sldChg>
      <pc:sldChg chg="modSp mod modNotesTx">
        <pc:chgData name="Alexandra Arca" userId="a9150f90-3d11-4301-9fb6-c20e5207bad9" providerId="ADAL" clId="{0BE30AAE-CB9E-4FA3-B244-98A759493C7E}" dt="2026-09-11T18:29:26.661" v="11603" actId="27636"/>
        <pc:sldMkLst>
          <pc:docMk/>
          <pc:sldMk cId="230625569" sldId="2147377759"/>
        </pc:sldMkLst>
        <pc:spChg chg="mod">
          <ac:chgData name="Alexandra Arca" userId="a9150f90-3d11-4301-9fb6-c20e5207bad9" providerId="ADAL" clId="{0BE30AAE-CB9E-4FA3-B244-98A759493C7E}" dt="2026-09-11T18:29:26.661" v="11603" actId="27636"/>
          <ac:spMkLst>
            <pc:docMk/>
            <pc:sldMk cId="230625569" sldId="2147377759"/>
            <ac:spMk id="4" creationId="{B715AD21-2E1E-2493-4FF5-4D4BB5186FA4}"/>
          </ac:spMkLst>
        </pc:spChg>
      </pc:sldChg>
      <pc:sldChg chg="modSp mod">
        <pc:chgData name="Alexandra Arca" userId="a9150f90-3d11-4301-9fb6-c20e5207bad9" providerId="ADAL" clId="{0BE30AAE-CB9E-4FA3-B244-98A759493C7E}" dt="2026-09-14T14:59:55.233" v="11765" actId="255"/>
        <pc:sldMkLst>
          <pc:docMk/>
          <pc:sldMk cId="1810548433" sldId="2147377771"/>
        </pc:sldMkLst>
        <pc:spChg chg="mod">
          <ac:chgData name="Alexandra Arca" userId="a9150f90-3d11-4301-9fb6-c20e5207bad9" providerId="ADAL" clId="{0BE30AAE-CB9E-4FA3-B244-98A759493C7E}" dt="2026-09-14T14:59:55.233" v="11765" actId="255"/>
          <ac:spMkLst>
            <pc:docMk/>
            <pc:sldMk cId="1810548433" sldId="2147377771"/>
            <ac:spMk id="4" creationId="{BE69DD0D-1BF3-0600-3853-3D325FF95612}"/>
          </ac:spMkLst>
        </pc:spChg>
      </pc:sldChg>
      <pc:sldChg chg="modSp mod">
        <pc:chgData name="Alexandra Arca" userId="a9150f90-3d11-4301-9fb6-c20e5207bad9" providerId="ADAL" clId="{0BE30AAE-CB9E-4FA3-B244-98A759493C7E}" dt="2026-09-14T20:26:12.804" v="15719" actId="2711"/>
        <pc:sldMkLst>
          <pc:docMk/>
          <pc:sldMk cId="3483244664" sldId="2147377772"/>
        </pc:sldMkLst>
        <pc:spChg chg="mod">
          <ac:chgData name="Alexandra Arca" userId="a9150f90-3d11-4301-9fb6-c20e5207bad9" providerId="ADAL" clId="{0BE30AAE-CB9E-4FA3-B244-98A759493C7E}" dt="2026-09-14T20:26:12.804" v="15719" actId="2711"/>
          <ac:spMkLst>
            <pc:docMk/>
            <pc:sldMk cId="3483244664" sldId="2147377772"/>
            <ac:spMk id="3" creationId="{BB6CBC57-FA9F-F26F-987A-8A6E744F699C}"/>
          </ac:spMkLst>
        </pc:spChg>
      </pc:sldChg>
      <pc:sldChg chg="modNotesTx">
        <pc:chgData name="Alexandra Arca" userId="a9150f90-3d11-4301-9fb6-c20e5207bad9" providerId="ADAL" clId="{0BE30AAE-CB9E-4FA3-B244-98A759493C7E}" dt="2026-09-22T16:55:28.105" v="15932" actId="20577"/>
        <pc:sldMkLst>
          <pc:docMk/>
          <pc:sldMk cId="332638294" sldId="2147377776"/>
        </pc:sldMkLst>
      </pc:sldChg>
      <pc:sldChg chg="modNotesTx">
        <pc:chgData name="Alexandra Arca" userId="a9150f90-3d11-4301-9fb6-c20e5207bad9" providerId="ADAL" clId="{0BE30AAE-CB9E-4FA3-B244-98A759493C7E}" dt="2026-09-10T23:14:18.385" v="8884" actId="20577"/>
        <pc:sldMkLst>
          <pc:docMk/>
          <pc:sldMk cId="233426749" sldId="2147377779"/>
        </pc:sldMkLst>
      </pc:sldChg>
      <pc:sldChg chg="modSp mod">
        <pc:chgData name="Alexandra Arca" userId="a9150f90-3d11-4301-9fb6-c20e5207bad9" providerId="ADAL" clId="{0BE30AAE-CB9E-4FA3-B244-98A759493C7E}" dt="2026-09-11T17:20:49.695" v="11577" actId="255"/>
        <pc:sldMkLst>
          <pc:docMk/>
          <pc:sldMk cId="2657897230" sldId="2147377794"/>
        </pc:sldMkLst>
        <pc:spChg chg="mod">
          <ac:chgData name="Alexandra Arca" userId="a9150f90-3d11-4301-9fb6-c20e5207bad9" providerId="ADAL" clId="{0BE30AAE-CB9E-4FA3-B244-98A759493C7E}" dt="2026-09-11T17:20:49.695" v="11577" actId="255"/>
          <ac:spMkLst>
            <pc:docMk/>
            <pc:sldMk cId="2657897230" sldId="2147377794"/>
            <ac:spMk id="8" creationId="{14775CF0-5C26-5FA2-3C34-733E06324B5C}"/>
          </ac:spMkLst>
        </pc:spChg>
      </pc:sldChg>
      <pc:sldChg chg="modSp mod">
        <pc:chgData name="Alexandra Arca" userId="a9150f90-3d11-4301-9fb6-c20e5207bad9" providerId="ADAL" clId="{0BE30AAE-CB9E-4FA3-B244-98A759493C7E}" dt="2026-09-14T15:35:08.752" v="11783" actId="20577"/>
        <pc:sldMkLst>
          <pc:docMk/>
          <pc:sldMk cId="3482493059" sldId="2147377796"/>
        </pc:sldMkLst>
        <pc:graphicFrameChg chg="mod modGraphic">
          <ac:chgData name="Alexandra Arca" userId="a9150f90-3d11-4301-9fb6-c20e5207bad9" providerId="ADAL" clId="{0BE30AAE-CB9E-4FA3-B244-98A759493C7E}" dt="2026-09-14T15:35:08.752" v="11783" actId="20577"/>
          <ac:graphicFrameMkLst>
            <pc:docMk/>
            <pc:sldMk cId="3482493059" sldId="2147377796"/>
            <ac:graphicFrameMk id="4" creationId="{D5413F47-E79C-76A9-7590-F1ADEB6FF00A}"/>
          </ac:graphicFrameMkLst>
        </pc:graphicFrameChg>
      </pc:sldChg>
      <pc:sldChg chg="modSp mod">
        <pc:chgData name="Alexandra Arca" userId="a9150f90-3d11-4301-9fb6-c20e5207bad9" providerId="ADAL" clId="{0BE30AAE-CB9E-4FA3-B244-98A759493C7E}" dt="2026-09-14T15:32:57.545" v="11777" actId="20577"/>
        <pc:sldMkLst>
          <pc:docMk/>
          <pc:sldMk cId="370907446" sldId="2147377809"/>
        </pc:sldMkLst>
        <pc:spChg chg="mod">
          <ac:chgData name="Alexandra Arca" userId="a9150f90-3d11-4301-9fb6-c20e5207bad9" providerId="ADAL" clId="{0BE30AAE-CB9E-4FA3-B244-98A759493C7E}" dt="2026-09-14T15:32:57.545" v="11777" actId="20577"/>
          <ac:spMkLst>
            <pc:docMk/>
            <pc:sldMk cId="370907446" sldId="2147377809"/>
            <ac:spMk id="3" creationId="{2EAFBC92-C282-C4C3-E3BD-384670C1CB41}"/>
          </ac:spMkLst>
        </pc:spChg>
      </pc:sldChg>
      <pc:sldChg chg="modSp mod">
        <pc:chgData name="Alexandra Arca" userId="a9150f90-3d11-4301-9fb6-c20e5207bad9" providerId="ADAL" clId="{0BE30AAE-CB9E-4FA3-B244-98A759493C7E}" dt="2026-09-14T16:48:30.617" v="11909" actId="255"/>
        <pc:sldMkLst>
          <pc:docMk/>
          <pc:sldMk cId="2266975284" sldId="2147377819"/>
        </pc:sldMkLst>
        <pc:spChg chg="mod">
          <ac:chgData name="Alexandra Arca" userId="a9150f90-3d11-4301-9fb6-c20e5207bad9" providerId="ADAL" clId="{0BE30AAE-CB9E-4FA3-B244-98A759493C7E}" dt="2026-09-14T16:48:30.617" v="11909" actId="255"/>
          <ac:spMkLst>
            <pc:docMk/>
            <pc:sldMk cId="2266975284" sldId="2147377819"/>
            <ac:spMk id="2" creationId="{C667AFB4-BC3E-F771-452B-D9DCCC5E6287}"/>
          </ac:spMkLst>
        </pc:spChg>
      </pc:sldChg>
      <pc:sldChg chg="addSp delSp modSp mod">
        <pc:chgData name="Alexandra Arca" userId="a9150f90-3d11-4301-9fb6-c20e5207bad9" providerId="ADAL" clId="{0BE30AAE-CB9E-4FA3-B244-98A759493C7E}" dt="2026-09-14T16:50:30.549" v="11912"/>
        <pc:sldMkLst>
          <pc:docMk/>
          <pc:sldMk cId="3064034886" sldId="2147377820"/>
        </pc:sldMkLst>
        <pc:spChg chg="mod">
          <ac:chgData name="Alexandra Arca" userId="a9150f90-3d11-4301-9fb6-c20e5207bad9" providerId="ADAL" clId="{0BE30AAE-CB9E-4FA3-B244-98A759493C7E}" dt="2026-09-14T15:43:52.342" v="11792" actId="255"/>
          <ac:spMkLst>
            <pc:docMk/>
            <pc:sldMk cId="3064034886" sldId="2147377820"/>
            <ac:spMk id="3" creationId="{882A1A51-9747-AE58-04DC-B5EA164A35A9}"/>
          </ac:spMkLst>
        </pc:spChg>
      </pc:sldChg>
      <pc:sldChg chg="modSp mod">
        <pc:chgData name="Alexandra Arca" userId="a9150f90-3d11-4301-9fb6-c20e5207bad9" providerId="ADAL" clId="{0BE30AAE-CB9E-4FA3-B244-98A759493C7E}" dt="2026-09-14T16:52:12.033" v="11914" actId="1076"/>
        <pc:sldMkLst>
          <pc:docMk/>
          <pc:sldMk cId="1273830262" sldId="2147377821"/>
        </pc:sldMkLst>
        <pc:spChg chg="mod">
          <ac:chgData name="Alexandra Arca" userId="a9150f90-3d11-4301-9fb6-c20e5207bad9" providerId="ADAL" clId="{0BE30AAE-CB9E-4FA3-B244-98A759493C7E}" dt="2026-09-14T16:52:12.033" v="11914" actId="1076"/>
          <ac:spMkLst>
            <pc:docMk/>
            <pc:sldMk cId="1273830262" sldId="2147377821"/>
            <ac:spMk id="3" creationId="{88C507EA-5693-1A93-3AB9-2A80836D1779}"/>
          </ac:spMkLst>
        </pc:spChg>
      </pc:sldChg>
      <pc:sldChg chg="modNotesTx">
        <pc:chgData name="Alexandra Arca" userId="a9150f90-3d11-4301-9fb6-c20e5207bad9" providerId="ADAL" clId="{0BE30AAE-CB9E-4FA3-B244-98A759493C7E}" dt="2026-09-14T16:58:10.192" v="12147" actId="20577"/>
        <pc:sldMkLst>
          <pc:docMk/>
          <pc:sldMk cId="2589315897" sldId="2147377826"/>
        </pc:sldMkLst>
      </pc:sldChg>
      <pc:sldChg chg="modSp mod modNotesTx">
        <pc:chgData name="Alexandra Arca" userId="a9150f90-3d11-4301-9fb6-c20e5207bad9" providerId="ADAL" clId="{0BE30AAE-CB9E-4FA3-B244-98A759493C7E}" dt="2026-09-14T17:01:02.276" v="12167" actId="20577"/>
        <pc:sldMkLst>
          <pc:docMk/>
          <pc:sldMk cId="1173872216" sldId="2147377827"/>
        </pc:sldMkLst>
        <pc:spChg chg="mod">
          <ac:chgData name="Alexandra Arca" userId="a9150f90-3d11-4301-9fb6-c20e5207bad9" providerId="ADAL" clId="{0BE30AAE-CB9E-4FA3-B244-98A759493C7E}" dt="2026-09-14T17:01:02.276" v="12167" actId="20577"/>
          <ac:spMkLst>
            <pc:docMk/>
            <pc:sldMk cId="1173872216" sldId="2147377827"/>
            <ac:spMk id="3" creationId="{F8838954-4CDA-956A-F325-5337C4CF1B07}"/>
          </ac:spMkLst>
        </pc:spChg>
      </pc:sldChg>
      <pc:sldChg chg="modNotesTx">
        <pc:chgData name="Alexandra Arca" userId="a9150f90-3d11-4301-9fb6-c20e5207bad9" providerId="ADAL" clId="{0BE30AAE-CB9E-4FA3-B244-98A759493C7E}" dt="2026-09-14T17:08:48.616" v="12455" actId="20577"/>
        <pc:sldMkLst>
          <pc:docMk/>
          <pc:sldMk cId="1619522097" sldId="2147377828"/>
        </pc:sldMkLst>
      </pc:sldChg>
      <pc:sldChg chg="modNotesTx">
        <pc:chgData name="Alexandra Arca" userId="a9150f90-3d11-4301-9fb6-c20e5207bad9" providerId="ADAL" clId="{0BE30AAE-CB9E-4FA3-B244-98A759493C7E}" dt="2026-09-14T16:45:38.334" v="11907" actId="20577"/>
        <pc:sldMkLst>
          <pc:docMk/>
          <pc:sldMk cId="1236265919" sldId="2147377831"/>
        </pc:sldMkLst>
      </pc:sldChg>
      <pc:sldChg chg="modSp mod">
        <pc:chgData name="Alexandra Arca" userId="a9150f90-3d11-4301-9fb6-c20e5207bad9" providerId="ADAL" clId="{0BE30AAE-CB9E-4FA3-B244-98A759493C7E}" dt="2026-09-11T18:45:09.904" v="11673" actId="20577"/>
        <pc:sldMkLst>
          <pc:docMk/>
          <pc:sldMk cId="2337022963" sldId="2147377832"/>
        </pc:sldMkLst>
        <pc:spChg chg="mod">
          <ac:chgData name="Alexandra Arca" userId="a9150f90-3d11-4301-9fb6-c20e5207bad9" providerId="ADAL" clId="{0BE30AAE-CB9E-4FA3-B244-98A759493C7E}" dt="2026-09-11T18:45:09.904" v="11673" actId="20577"/>
          <ac:spMkLst>
            <pc:docMk/>
            <pc:sldMk cId="2337022963" sldId="2147377832"/>
            <ac:spMk id="3" creationId="{750B42FA-54B4-9828-ECD1-EB975E2BFB28}"/>
          </ac:spMkLst>
        </pc:spChg>
      </pc:sldChg>
      <pc:sldChg chg="modSp mod">
        <pc:chgData name="Alexandra Arca" userId="a9150f90-3d11-4301-9fb6-c20e5207bad9" providerId="ADAL" clId="{0BE30AAE-CB9E-4FA3-B244-98A759493C7E}" dt="2026-09-14T16:36:56.354" v="11840" actId="255"/>
        <pc:sldMkLst>
          <pc:docMk/>
          <pc:sldMk cId="2155687617" sldId="2147377833"/>
        </pc:sldMkLst>
        <pc:spChg chg="mod">
          <ac:chgData name="Alexandra Arca" userId="a9150f90-3d11-4301-9fb6-c20e5207bad9" providerId="ADAL" clId="{0BE30AAE-CB9E-4FA3-B244-98A759493C7E}" dt="2026-09-14T16:36:49.994" v="11839" actId="255"/>
          <ac:spMkLst>
            <pc:docMk/>
            <pc:sldMk cId="2155687617" sldId="2147377833"/>
            <ac:spMk id="3" creationId="{6E4D0D19-5EA1-5694-8F52-DCC7FCFD5960}"/>
          </ac:spMkLst>
        </pc:spChg>
        <pc:spChg chg="mod">
          <ac:chgData name="Alexandra Arca" userId="a9150f90-3d11-4301-9fb6-c20e5207bad9" providerId="ADAL" clId="{0BE30AAE-CB9E-4FA3-B244-98A759493C7E}" dt="2026-09-14T16:36:56.354" v="11840" actId="255"/>
          <ac:spMkLst>
            <pc:docMk/>
            <pc:sldMk cId="2155687617" sldId="2147377833"/>
            <ac:spMk id="4" creationId="{22F51E1C-64A8-B24F-C16F-9358A0576ABE}"/>
          </ac:spMkLst>
        </pc:spChg>
      </pc:sldChg>
      <pc:sldChg chg="modSp">
        <pc:chgData name="Alexandra Arca" userId="a9150f90-3d11-4301-9fb6-c20e5207bad9" providerId="ADAL" clId="{0BE30AAE-CB9E-4FA3-B244-98A759493C7E}" dt="2026-09-11T18:59:44.379" v="11725" actId="255"/>
        <pc:sldMkLst>
          <pc:docMk/>
          <pc:sldMk cId="2672866585" sldId="2147377845"/>
        </pc:sldMkLst>
        <pc:graphicFrameChg chg="mod">
          <ac:chgData name="Alexandra Arca" userId="a9150f90-3d11-4301-9fb6-c20e5207bad9" providerId="ADAL" clId="{0BE30AAE-CB9E-4FA3-B244-98A759493C7E}" dt="2026-09-11T18:59:44.379" v="11725" actId="255"/>
          <ac:graphicFrameMkLst>
            <pc:docMk/>
            <pc:sldMk cId="2672866585" sldId="2147377845"/>
            <ac:graphicFrameMk id="4" creationId="{018F38D3-1F14-E2AE-FDF7-074DBA62C624}"/>
          </ac:graphicFrameMkLst>
        </pc:graphicFrameChg>
      </pc:sldChg>
      <pc:sldChg chg="modSp mod modNotesTx">
        <pc:chgData name="Alexandra Arca" userId="a9150f90-3d11-4301-9fb6-c20e5207bad9" providerId="ADAL" clId="{0BE30AAE-CB9E-4FA3-B244-98A759493C7E}" dt="2026-09-14T21:25:46.203" v="15724" actId="20577"/>
        <pc:sldMkLst>
          <pc:docMk/>
          <pc:sldMk cId="2157399839" sldId="2147377847"/>
        </pc:sldMkLst>
        <pc:graphicFrameChg chg="mod modGraphic">
          <ac:chgData name="Alexandra Arca" userId="a9150f90-3d11-4301-9fb6-c20e5207bad9" providerId="ADAL" clId="{0BE30AAE-CB9E-4FA3-B244-98A759493C7E}" dt="2026-09-14T21:25:46.203" v="15724" actId="20577"/>
          <ac:graphicFrameMkLst>
            <pc:docMk/>
            <pc:sldMk cId="2157399839" sldId="2147377847"/>
            <ac:graphicFrameMk id="5" creationId="{84DB4EC7-748C-539D-BA1C-41F771C0B135}"/>
          </ac:graphicFrameMkLst>
        </pc:graphicFrameChg>
      </pc:sldChg>
      <pc:sldChg chg="modSp mod">
        <pc:chgData name="Alexandra Arca" userId="a9150f90-3d11-4301-9fb6-c20e5207bad9" providerId="ADAL" clId="{0BE30AAE-CB9E-4FA3-B244-98A759493C7E}" dt="2026-09-11T18:51:13.927" v="11701" actId="255"/>
        <pc:sldMkLst>
          <pc:docMk/>
          <pc:sldMk cId="2563075303" sldId="2147377850"/>
        </pc:sldMkLst>
        <pc:spChg chg="mod">
          <ac:chgData name="Alexandra Arca" userId="a9150f90-3d11-4301-9fb6-c20e5207bad9" providerId="ADAL" clId="{0BE30AAE-CB9E-4FA3-B244-98A759493C7E}" dt="2026-09-11T18:51:13.927" v="11701" actId="255"/>
          <ac:spMkLst>
            <pc:docMk/>
            <pc:sldMk cId="2563075303" sldId="2147377850"/>
            <ac:spMk id="4" creationId="{C0066D60-F65C-AF81-6CD0-B0BA925F1F6C}"/>
          </ac:spMkLst>
        </pc:spChg>
      </pc:sldChg>
      <pc:sldChg chg="modSp mod modNotesTx">
        <pc:chgData name="Alexandra Arca" userId="a9150f90-3d11-4301-9fb6-c20e5207bad9" providerId="ADAL" clId="{0BE30AAE-CB9E-4FA3-B244-98A759493C7E}" dt="2026-09-14T17:17:29.153" v="13114" actId="20577"/>
        <pc:sldMkLst>
          <pc:docMk/>
          <pc:sldMk cId="4255242795" sldId="2147377851"/>
        </pc:sldMkLst>
        <pc:spChg chg="mod">
          <ac:chgData name="Alexandra Arca" userId="a9150f90-3d11-4301-9fb6-c20e5207bad9" providerId="ADAL" clId="{0BE30AAE-CB9E-4FA3-B244-98A759493C7E}" dt="2026-09-14T17:16:13.890" v="12741" actId="20577"/>
          <ac:spMkLst>
            <pc:docMk/>
            <pc:sldMk cId="4255242795" sldId="2147377851"/>
            <ac:spMk id="4" creationId="{B7254542-89F9-EBC8-2B83-E077363FD207}"/>
          </ac:spMkLst>
        </pc:spChg>
      </pc:sldChg>
      <pc:sldChg chg="modSp mod">
        <pc:chgData name="Alexandra Arca" userId="a9150f90-3d11-4301-9fb6-c20e5207bad9" providerId="ADAL" clId="{0BE30AAE-CB9E-4FA3-B244-98A759493C7E}" dt="2026-09-14T15:01:03.834" v="11772" actId="1076"/>
        <pc:sldMkLst>
          <pc:docMk/>
          <pc:sldMk cId="1367144626" sldId="2147377856"/>
        </pc:sldMkLst>
        <pc:spChg chg="mod">
          <ac:chgData name="Alexandra Arca" userId="a9150f90-3d11-4301-9fb6-c20e5207bad9" providerId="ADAL" clId="{0BE30AAE-CB9E-4FA3-B244-98A759493C7E}" dt="2026-09-14T15:01:03.834" v="11772" actId="1076"/>
          <ac:spMkLst>
            <pc:docMk/>
            <pc:sldMk cId="1367144626" sldId="2147377856"/>
            <ac:spMk id="3" creationId="{DD4AD0AC-DB49-68D3-15B5-0F8CB51DBE16}"/>
          </ac:spMkLst>
        </pc:spChg>
      </pc:sldChg>
      <pc:sldChg chg="modSp mod">
        <pc:chgData name="Alexandra Arca" userId="a9150f90-3d11-4301-9fb6-c20e5207bad9" providerId="ADAL" clId="{0BE30AAE-CB9E-4FA3-B244-98A759493C7E}" dt="2026-09-11T17:49:22.849" v="11581" actId="1076"/>
        <pc:sldMkLst>
          <pc:docMk/>
          <pc:sldMk cId="830586218" sldId="2147377859"/>
        </pc:sldMkLst>
        <pc:spChg chg="mod">
          <ac:chgData name="Alexandra Arca" userId="a9150f90-3d11-4301-9fb6-c20e5207bad9" providerId="ADAL" clId="{0BE30AAE-CB9E-4FA3-B244-98A759493C7E}" dt="2026-09-11T17:49:22.849" v="11581" actId="1076"/>
          <ac:spMkLst>
            <pc:docMk/>
            <pc:sldMk cId="830586218" sldId="2147377859"/>
            <ac:spMk id="4" creationId="{356D6225-7693-9FFA-1509-FD5478D5B442}"/>
          </ac:spMkLst>
        </pc:spChg>
        <pc:spChg chg="mod">
          <ac:chgData name="Alexandra Arca" userId="a9150f90-3d11-4301-9fb6-c20e5207bad9" providerId="ADAL" clId="{0BE30AAE-CB9E-4FA3-B244-98A759493C7E}" dt="2026-09-11T17:49:11.737" v="11579" actId="1076"/>
          <ac:spMkLst>
            <pc:docMk/>
            <pc:sldMk cId="830586218" sldId="2147377859"/>
            <ac:spMk id="14" creationId="{12BFA971-89E2-0A94-0A85-67C20701366A}"/>
          </ac:spMkLst>
        </pc:spChg>
      </pc:sldChg>
      <pc:sldChg chg="modSp mod modNotesTx">
        <pc:chgData name="Alexandra Arca" userId="a9150f90-3d11-4301-9fb6-c20e5207bad9" providerId="ADAL" clId="{0BE30AAE-CB9E-4FA3-B244-98A759493C7E}" dt="2026-09-11T18:39:37.656" v="11667" actId="12"/>
        <pc:sldMkLst>
          <pc:docMk/>
          <pc:sldMk cId="3686594685" sldId="2147377860"/>
        </pc:sldMkLst>
        <pc:spChg chg="mod">
          <ac:chgData name="Alexandra Arca" userId="a9150f90-3d11-4301-9fb6-c20e5207bad9" providerId="ADAL" clId="{0BE30AAE-CB9E-4FA3-B244-98A759493C7E}" dt="2026-09-11T18:39:37.656" v="11667" actId="12"/>
          <ac:spMkLst>
            <pc:docMk/>
            <pc:sldMk cId="3686594685" sldId="2147377860"/>
            <ac:spMk id="3" creationId="{BFE288E8-62BA-8724-AD69-6BA15C875621}"/>
          </ac:spMkLst>
        </pc:spChg>
      </pc:sldChg>
      <pc:sldChg chg="modNotesTx">
        <pc:chgData name="Alexandra Arca" userId="a9150f90-3d11-4301-9fb6-c20e5207bad9" providerId="ADAL" clId="{0BE30AAE-CB9E-4FA3-B244-98A759493C7E}" dt="2026-09-14T17:09:08.025" v="12456" actId="20577"/>
        <pc:sldMkLst>
          <pc:docMk/>
          <pc:sldMk cId="813498293" sldId="2147377861"/>
        </pc:sldMkLst>
      </pc:sldChg>
      <pc:sldChg chg="modSp mod">
        <pc:chgData name="Alexandra Arca" userId="a9150f90-3d11-4301-9fb6-c20e5207bad9" providerId="ADAL" clId="{0BE30AAE-CB9E-4FA3-B244-98A759493C7E}" dt="2026-09-14T14:56:42.330" v="11762" actId="255"/>
        <pc:sldMkLst>
          <pc:docMk/>
          <pc:sldMk cId="3987741801" sldId="2147377876"/>
        </pc:sldMkLst>
        <pc:spChg chg="mod">
          <ac:chgData name="Alexandra Arca" userId="a9150f90-3d11-4301-9fb6-c20e5207bad9" providerId="ADAL" clId="{0BE30AAE-CB9E-4FA3-B244-98A759493C7E}" dt="2026-09-14T14:56:42.330" v="11762" actId="255"/>
          <ac:spMkLst>
            <pc:docMk/>
            <pc:sldMk cId="3987741801" sldId="2147377876"/>
            <ac:spMk id="8" creationId="{BAD7461F-64BC-1D3D-9447-998385C43F11}"/>
          </ac:spMkLst>
        </pc:spChg>
      </pc:sldChg>
      <pc:sldChg chg="modSp modNotesTx">
        <pc:chgData name="Alexandra Arca" userId="a9150f90-3d11-4301-9fb6-c20e5207bad9" providerId="ADAL" clId="{0BE30AAE-CB9E-4FA3-B244-98A759493C7E}" dt="2026-09-14T19:35:48.005" v="14311" actId="20577"/>
        <pc:sldMkLst>
          <pc:docMk/>
          <pc:sldMk cId="1992595619" sldId="2147377888"/>
        </pc:sldMkLst>
        <pc:spChg chg="mod">
          <ac:chgData name="Alexandra Arca" userId="a9150f90-3d11-4301-9fb6-c20e5207bad9" providerId="ADAL" clId="{0BE30AAE-CB9E-4FA3-B244-98A759493C7E}" dt="2026-09-10T22:50:06.508" v="7026"/>
          <ac:spMkLst>
            <pc:docMk/>
            <pc:sldMk cId="1992595619" sldId="2147377888"/>
            <ac:spMk id="3" creationId="{C4EE7947-83EB-F6B2-AE56-A6EF842BAB60}"/>
          </ac:spMkLst>
        </pc:spChg>
      </pc:sldChg>
      <pc:sldChg chg="modNotesTx">
        <pc:chgData name="Alexandra Arca" userId="a9150f90-3d11-4301-9fb6-c20e5207bad9" providerId="ADAL" clId="{0BE30AAE-CB9E-4FA3-B244-98A759493C7E}" dt="2026-09-10T23:26:01.119" v="10587" actId="20577"/>
        <pc:sldMkLst>
          <pc:docMk/>
          <pc:sldMk cId="3449314227" sldId="2147377890"/>
        </pc:sldMkLst>
      </pc:sldChg>
      <pc:sldChg chg="modSp mod modNotesTx">
        <pc:chgData name="Alexandra Arca" userId="a9150f90-3d11-4301-9fb6-c20e5207bad9" providerId="ADAL" clId="{0BE30AAE-CB9E-4FA3-B244-98A759493C7E}" dt="2026-09-14T19:06:40.092" v="13486" actId="20577"/>
        <pc:sldMkLst>
          <pc:docMk/>
          <pc:sldMk cId="3789780217" sldId="2147377892"/>
        </pc:sldMkLst>
        <pc:spChg chg="mod">
          <ac:chgData name="Alexandra Arca" userId="a9150f90-3d11-4301-9fb6-c20e5207bad9" providerId="ADAL" clId="{0BE30AAE-CB9E-4FA3-B244-98A759493C7E}" dt="2026-09-11T19:11:40.530" v="11753" actId="255"/>
          <ac:spMkLst>
            <pc:docMk/>
            <pc:sldMk cId="3789780217" sldId="2147377892"/>
            <ac:spMk id="3" creationId="{41CE520C-BA05-6B5F-BC17-BE2308440284}"/>
          </ac:spMkLst>
        </pc:spChg>
        <pc:spChg chg="mod">
          <ac:chgData name="Alexandra Arca" userId="a9150f90-3d11-4301-9fb6-c20e5207bad9" providerId="ADAL" clId="{0BE30AAE-CB9E-4FA3-B244-98A759493C7E}" dt="2026-09-11T19:11:33.740" v="11752" actId="27636"/>
          <ac:spMkLst>
            <pc:docMk/>
            <pc:sldMk cId="3789780217" sldId="2147377892"/>
            <ac:spMk id="4" creationId="{DD94FACC-79B6-B177-D866-2E4E01EC7D55}"/>
          </ac:spMkLst>
        </pc:spChg>
      </pc:sldChg>
      <pc:sldChg chg="delSp mod">
        <pc:chgData name="Alexandra Arca" userId="a9150f90-3d11-4301-9fb6-c20e5207bad9" providerId="ADAL" clId="{0BE30AAE-CB9E-4FA3-B244-98A759493C7E}" dt="2026-09-14T20:17:14.183" v="15686" actId="478"/>
        <pc:sldMkLst>
          <pc:docMk/>
          <pc:sldMk cId="3332677361" sldId="2147377893"/>
        </pc:sldMkLst>
      </pc:sldChg>
      <pc:sldChg chg="modSp mod">
        <pc:chgData name="Alexandra Arca" userId="a9150f90-3d11-4301-9fb6-c20e5207bad9" providerId="ADAL" clId="{0BE30AAE-CB9E-4FA3-B244-98A759493C7E}" dt="2026-09-11T18:56:44.124" v="11716" actId="1076"/>
        <pc:sldMkLst>
          <pc:docMk/>
          <pc:sldMk cId="3979564022" sldId="2147377894"/>
        </pc:sldMkLst>
        <pc:spChg chg="mod">
          <ac:chgData name="Alexandra Arca" userId="a9150f90-3d11-4301-9fb6-c20e5207bad9" providerId="ADAL" clId="{0BE30AAE-CB9E-4FA3-B244-98A759493C7E}" dt="2026-09-11T18:56:44.124" v="11716" actId="1076"/>
          <ac:spMkLst>
            <pc:docMk/>
            <pc:sldMk cId="3979564022" sldId="2147377894"/>
            <ac:spMk id="4" creationId="{6E625140-C1B9-99F6-7345-0D50CD4717C5}"/>
          </ac:spMkLst>
        </pc:spChg>
      </pc:sldChg>
      <pc:sldChg chg="modSp mod modNotesTx">
        <pc:chgData name="Alexandra Arca" userId="a9150f90-3d11-4301-9fb6-c20e5207bad9" providerId="ADAL" clId="{0BE30AAE-CB9E-4FA3-B244-98A759493C7E}" dt="2026-09-14T17:11:15.536" v="12481" actId="20577"/>
        <pc:sldMkLst>
          <pc:docMk/>
          <pc:sldMk cId="2374334160" sldId="2147377895"/>
        </pc:sldMkLst>
        <pc:spChg chg="mod">
          <ac:chgData name="Alexandra Arca" userId="a9150f90-3d11-4301-9fb6-c20e5207bad9" providerId="ADAL" clId="{0BE30AAE-CB9E-4FA3-B244-98A759493C7E}" dt="2026-09-11T19:09:36.062" v="11732" actId="255"/>
          <ac:spMkLst>
            <pc:docMk/>
            <pc:sldMk cId="2374334160" sldId="2147377895"/>
            <ac:spMk id="2" creationId="{CFB87E11-47AE-26B6-D3B3-3C56E3F56FB8}"/>
          </ac:spMkLst>
        </pc:spChg>
      </pc:sldChg>
      <pc:sldChg chg="modSp mod">
        <pc:chgData name="Alexandra Arca" userId="a9150f90-3d11-4301-9fb6-c20e5207bad9" providerId="ADAL" clId="{0BE30AAE-CB9E-4FA3-B244-98A759493C7E}" dt="2026-09-11T19:05:36.837" v="11729" actId="255"/>
        <pc:sldMkLst>
          <pc:docMk/>
          <pc:sldMk cId="404396880" sldId="2147377899"/>
        </pc:sldMkLst>
        <pc:spChg chg="mod">
          <ac:chgData name="Alexandra Arca" userId="a9150f90-3d11-4301-9fb6-c20e5207bad9" providerId="ADAL" clId="{0BE30AAE-CB9E-4FA3-B244-98A759493C7E}" dt="2026-09-11T19:05:36.837" v="11729" actId="255"/>
          <ac:spMkLst>
            <pc:docMk/>
            <pc:sldMk cId="404396880" sldId="2147377899"/>
            <ac:spMk id="3" creationId="{E47564FD-3421-9CED-88CA-2E17E6C6AA1B}"/>
          </ac:spMkLst>
        </pc:spChg>
      </pc:sldChg>
      <pc:sldChg chg="addSp modSp add mod">
        <pc:chgData name="Alexandra Arca" userId="a9150f90-3d11-4301-9fb6-c20e5207bad9" providerId="ADAL" clId="{0BE30AAE-CB9E-4FA3-B244-98A759493C7E}" dt="2026-09-21T18:41:29.568" v="15841" actId="20577"/>
        <pc:sldMkLst>
          <pc:docMk/>
          <pc:sldMk cId="287214866" sldId="2147377902"/>
        </pc:sldMkLst>
        <pc:spChg chg="add mod">
          <ac:chgData name="Alexandra Arca" userId="a9150f90-3d11-4301-9fb6-c20e5207bad9" providerId="ADAL" clId="{0BE30AAE-CB9E-4FA3-B244-98A759493C7E}" dt="2026-09-18T14:23:51.363" v="15824" actId="255"/>
          <ac:spMkLst>
            <pc:docMk/>
            <pc:sldMk cId="287214866" sldId="2147377902"/>
            <ac:spMk id="2" creationId="{BBF89C71-4E12-5A4B-8523-B3294597BBBD}"/>
          </ac:spMkLst>
        </pc:spChg>
        <pc:spChg chg="add mod">
          <ac:chgData name="Alexandra Arca" userId="a9150f90-3d11-4301-9fb6-c20e5207bad9" providerId="ADAL" clId="{0BE30AAE-CB9E-4FA3-B244-98A759493C7E}" dt="2026-09-21T18:41:29.568" v="15841" actId="20577"/>
          <ac:spMkLst>
            <pc:docMk/>
            <pc:sldMk cId="287214866" sldId="2147377902"/>
            <ac:spMk id="4" creationId="{80B71009-1E84-FBAA-5BFE-FBFB5D7F2B36}"/>
          </ac:spMkLst>
        </pc:spChg>
        <pc:spChg chg="mod">
          <ac:chgData name="Alexandra Arca" userId="a9150f90-3d11-4301-9fb6-c20e5207bad9" providerId="ADAL" clId="{0BE30AAE-CB9E-4FA3-B244-98A759493C7E}" dt="2026-09-18T14:08:56.672" v="15821"/>
          <ac:spMkLst>
            <pc:docMk/>
            <pc:sldMk cId="287214866" sldId="2147377902"/>
            <ac:spMk id="6" creationId="{AAB8D916-BDA8-A293-AC3C-21689E5EF1CA}"/>
          </ac:spMkLst>
        </pc:spChg>
      </pc:sldChg>
      <pc:sldChg chg="addSp delSp modSp add mod modShow modNotesTx">
        <pc:chgData name="Alexandra Arca" userId="a9150f90-3d11-4301-9fb6-c20e5207bad9" providerId="ADAL" clId="{0BE30AAE-CB9E-4FA3-B244-98A759493C7E}" dt="2026-09-21T20:22:50.103" v="15875" actId="20577"/>
        <pc:sldMkLst>
          <pc:docMk/>
          <pc:sldMk cId="1292556745" sldId="2147377903"/>
        </pc:sldMkLst>
        <pc:spChg chg="mod">
          <ac:chgData name="Alexandra Arca" userId="a9150f90-3d11-4301-9fb6-c20e5207bad9" providerId="ADAL" clId="{0BE30AAE-CB9E-4FA3-B244-98A759493C7E}" dt="2026-09-21T20:22:15.778" v="15850" actId="20577"/>
          <ac:spMkLst>
            <pc:docMk/>
            <pc:sldMk cId="1292556745" sldId="2147377903"/>
            <ac:spMk id="10" creationId="{677436BF-0748-C502-E605-581EEACE354A}"/>
          </ac:spMkLst>
        </pc:spChg>
        <pc:picChg chg="add mod">
          <ac:chgData name="Alexandra Arca" userId="a9150f90-3d11-4301-9fb6-c20e5207bad9" providerId="ADAL" clId="{0BE30AAE-CB9E-4FA3-B244-98A759493C7E}" dt="2026-09-21T20:22:13.618" v="15848" actId="1076"/>
          <ac:picMkLst>
            <pc:docMk/>
            <pc:sldMk cId="1292556745" sldId="2147377903"/>
            <ac:picMk id="5" creationId="{231D3220-6695-359E-2AE2-342DAA250C46}"/>
          </ac:picMkLst>
        </pc:picChg>
      </pc:sldChg>
    </pc:docChg>
  </pc:docChgLst>
  <pc:docChgLst>
    <pc:chgData name="Guest User" userId="S::urn:spo:tenantanon#6060993c-5382-4843-b05a-8d29bcf534ec::" providerId="AD" clId="Web-{05A360AF-E5FF-BCA9-3FF9-A2AB536144C5}"/>
    <pc:docChg chg="modSld">
      <pc:chgData name="Guest User" userId="S::urn:spo:tenantanon#6060993c-5382-4843-b05a-8d29bcf534ec::" providerId="AD" clId="Web-{05A360AF-E5FF-BCA9-3FF9-A2AB536144C5}" dt="2026-09-22T16:31:33.116" v="33"/>
      <pc:docMkLst>
        <pc:docMk/>
      </pc:docMkLst>
      <pc:sldChg chg="modNotes">
        <pc:chgData name="Guest User" userId="S::urn:spo:tenantanon#6060993c-5382-4843-b05a-8d29bcf534ec::" providerId="AD" clId="Web-{05A360AF-E5FF-BCA9-3FF9-A2AB536144C5}" dt="2026-09-22T16:31:33.116" v="33"/>
        <pc:sldMkLst>
          <pc:docMk/>
          <pc:sldMk cId="3064034886" sldId="2147377820"/>
        </pc:sldMkLst>
      </pc:sldChg>
    </pc:docChg>
  </pc:docChgLst>
  <pc:docChgLst>
    <pc:chgData name="Guest User" userId="S::urn:spo:tenantanon#6060993c-5382-4843-b05a-8d29bcf534ec::" providerId="AD" clId="Web-{D732E850-4EEA-CAF2-391F-E7170361F433}"/>
    <pc:docChg chg="modSld">
      <pc:chgData name="Guest User" userId="S::urn:spo:tenantanon#6060993c-5382-4843-b05a-8d29bcf534ec::" providerId="AD" clId="Web-{D732E850-4EEA-CAF2-391F-E7170361F433}" dt="2026-09-21T22:06:16.985" v="13"/>
      <pc:docMkLst>
        <pc:docMk/>
      </pc:docMkLst>
      <pc:sldChg chg="modSp">
        <pc:chgData name="Guest User" userId="S::urn:spo:tenantanon#6060993c-5382-4843-b05a-8d29bcf534ec::" providerId="AD" clId="Web-{D732E850-4EEA-CAF2-391F-E7170361F433}" dt="2026-09-21T21:51:40.971" v="11" actId="20577"/>
        <pc:sldMkLst>
          <pc:docMk/>
          <pc:sldMk cId="2000044296" sldId="288"/>
        </pc:sldMkLst>
        <pc:spChg chg="mod">
          <ac:chgData name="Guest User" userId="S::urn:spo:tenantanon#6060993c-5382-4843-b05a-8d29bcf534ec::" providerId="AD" clId="Web-{D732E850-4EEA-CAF2-391F-E7170361F433}" dt="2026-09-21T21:50:51.408" v="2" actId="20577"/>
          <ac:spMkLst>
            <pc:docMk/>
            <pc:sldMk cId="2000044296" sldId="288"/>
            <ac:spMk id="6" creationId="{2FBDF459-0E24-7910-D580-A76CF67EEDB7}"/>
          </ac:spMkLst>
        </pc:spChg>
        <pc:spChg chg="mod">
          <ac:chgData name="Guest User" userId="S::urn:spo:tenantanon#6060993c-5382-4843-b05a-8d29bcf534ec::" providerId="AD" clId="Web-{D732E850-4EEA-CAF2-391F-E7170361F433}" dt="2026-09-21T21:51:40.971" v="11" actId="20577"/>
          <ac:spMkLst>
            <pc:docMk/>
            <pc:sldMk cId="2000044296" sldId="288"/>
            <ac:spMk id="7" creationId="{3281069C-E774-1A73-7BB1-18371FF48D04}"/>
          </ac:spMkLst>
        </pc:spChg>
      </pc:sldChg>
      <pc:sldChg chg="modNotes">
        <pc:chgData name="Guest User" userId="S::urn:spo:tenantanon#6060993c-5382-4843-b05a-8d29bcf534ec::" providerId="AD" clId="Web-{D732E850-4EEA-CAF2-391F-E7170361F433}" dt="2026-09-21T22:06:16.985" v="13"/>
        <pc:sldMkLst>
          <pc:docMk/>
          <pc:sldMk cId="2589315897" sldId="2147377826"/>
        </pc:sldMkLst>
      </pc:sldChg>
    </pc:docChg>
  </pc:docChgLst>
  <pc:docChgLst>
    <pc:chgData name="Monica Del Ciello" userId="5cced7a5-3a6d-421b-90f4-2d14cab0cfa1" providerId="ADAL" clId="{F6994EC5-B6D5-4651-9B18-6AF6F6F8A818}"/>
    <pc:docChg chg="undo redo custSel addSld delSld modSld sldOrd modSection modNotesMaster">
      <pc:chgData name="Monica Del Ciello" userId="5cced7a5-3a6d-421b-90f4-2d14cab0cfa1" providerId="ADAL" clId="{F6994EC5-B6D5-4651-9B18-6AF6F6F8A818}" dt="2026-09-23T21:57:23.755" v="15684" actId="14734"/>
      <pc:docMkLst>
        <pc:docMk/>
      </pc:docMkLst>
      <pc:sldChg chg="modSp mod modNotesTx">
        <pc:chgData name="Monica Del Ciello" userId="5cced7a5-3a6d-421b-90f4-2d14cab0cfa1" providerId="ADAL" clId="{F6994EC5-B6D5-4651-9B18-6AF6F6F8A818}" dt="2026-09-23T18:12:04.711" v="15616" actId="20577"/>
        <pc:sldMkLst>
          <pc:docMk/>
          <pc:sldMk cId="3381509649" sldId="256"/>
        </pc:sldMkLst>
        <pc:spChg chg="mod">
          <ac:chgData name="Monica Del Ciello" userId="5cced7a5-3a6d-421b-90f4-2d14cab0cfa1" providerId="ADAL" clId="{F6994EC5-B6D5-4651-9B18-6AF6F6F8A818}" dt="2026-09-23T18:12:04.711" v="15616" actId="20577"/>
          <ac:spMkLst>
            <pc:docMk/>
            <pc:sldMk cId="3381509649" sldId="256"/>
            <ac:spMk id="3" creationId="{2D2ED941-0BB3-39FE-917A-FD3474B860A2}"/>
          </ac:spMkLst>
        </pc:spChg>
      </pc:sldChg>
      <pc:sldChg chg="modSp mod">
        <pc:chgData name="Monica Del Ciello" userId="5cced7a5-3a6d-421b-90f4-2d14cab0cfa1" providerId="ADAL" clId="{F6994EC5-B6D5-4651-9B18-6AF6F6F8A818}" dt="2026-09-22T22:32:32.753" v="13954" actId="26606"/>
        <pc:sldMkLst>
          <pc:docMk/>
          <pc:sldMk cId="1935967668" sldId="258"/>
        </pc:sldMkLst>
        <pc:picChg chg="mod">
          <ac:chgData name="Monica Del Ciello" userId="5cced7a5-3a6d-421b-90f4-2d14cab0cfa1" providerId="ADAL" clId="{F6994EC5-B6D5-4651-9B18-6AF6F6F8A818}" dt="2026-09-22T22:32:32.753" v="13954" actId="26606"/>
          <ac:picMkLst>
            <pc:docMk/>
            <pc:sldMk cId="1935967668" sldId="258"/>
            <ac:picMk id="3" creationId="{99AC8D9E-4B2E-5E31-E8A4-596A017002CE}"/>
          </ac:picMkLst>
        </pc:picChg>
      </pc:sldChg>
      <pc:sldChg chg="modNotesTx">
        <pc:chgData name="Monica Del Ciello" userId="5cced7a5-3a6d-421b-90f4-2d14cab0cfa1" providerId="ADAL" clId="{F6994EC5-B6D5-4651-9B18-6AF6F6F8A818}" dt="2026-09-22T23:15:54.466" v="15023" actId="20577"/>
        <pc:sldMkLst>
          <pc:docMk/>
          <pc:sldMk cId="3013123403" sldId="260"/>
        </pc:sldMkLst>
      </pc:sldChg>
      <pc:sldChg chg="modSp mod">
        <pc:chgData name="Monica Del Ciello" userId="5cced7a5-3a6d-421b-90f4-2d14cab0cfa1" providerId="ADAL" clId="{F6994EC5-B6D5-4651-9B18-6AF6F6F8A818}" dt="2026-09-10T20:06:36.425" v="13128" actId="27636"/>
        <pc:sldMkLst>
          <pc:docMk/>
          <pc:sldMk cId="2173177633" sldId="261"/>
        </pc:sldMkLst>
        <pc:spChg chg="mod">
          <ac:chgData name="Monica Del Ciello" userId="5cced7a5-3a6d-421b-90f4-2d14cab0cfa1" providerId="ADAL" clId="{F6994EC5-B6D5-4651-9B18-6AF6F6F8A818}" dt="2026-09-10T20:06:36.425" v="13128" actId="27636"/>
          <ac:spMkLst>
            <pc:docMk/>
            <pc:sldMk cId="2173177633" sldId="261"/>
            <ac:spMk id="3" creationId="{A2611FEE-4B1D-8E26-6CDB-861CAC304833}"/>
          </ac:spMkLst>
        </pc:spChg>
      </pc:sldChg>
      <pc:sldChg chg="modNotesTx">
        <pc:chgData name="Monica Del Ciello" userId="5cced7a5-3a6d-421b-90f4-2d14cab0cfa1" providerId="ADAL" clId="{F6994EC5-B6D5-4651-9B18-6AF6F6F8A818}" dt="2026-09-23T00:48:48.378" v="15392" actId="20577"/>
        <pc:sldMkLst>
          <pc:docMk/>
          <pc:sldMk cId="202207187" sldId="276"/>
        </pc:sldMkLst>
      </pc:sldChg>
      <pc:sldChg chg="modSp mod">
        <pc:chgData name="Monica Del Ciello" userId="5cced7a5-3a6d-421b-90f4-2d14cab0cfa1" providerId="ADAL" clId="{F6994EC5-B6D5-4651-9B18-6AF6F6F8A818}" dt="2026-09-23T00:11:07.586" v="15264" actId="20577"/>
        <pc:sldMkLst>
          <pc:docMk/>
          <pc:sldMk cId="3745517976" sldId="284"/>
        </pc:sldMkLst>
        <pc:graphicFrameChg chg="modGraphic">
          <ac:chgData name="Monica Del Ciello" userId="5cced7a5-3a6d-421b-90f4-2d14cab0cfa1" providerId="ADAL" clId="{F6994EC5-B6D5-4651-9B18-6AF6F6F8A818}" dt="2026-09-23T00:11:07.586" v="15264" actId="20577"/>
          <ac:graphicFrameMkLst>
            <pc:docMk/>
            <pc:sldMk cId="3745517976" sldId="284"/>
            <ac:graphicFrameMk id="5" creationId="{0746769D-BB49-8962-2BE2-2B38E3BDCAB9}"/>
          </ac:graphicFrameMkLst>
        </pc:graphicFrameChg>
      </pc:sldChg>
      <pc:sldChg chg="modNotesTx">
        <pc:chgData name="Monica Del Ciello" userId="5cced7a5-3a6d-421b-90f4-2d14cab0cfa1" providerId="ADAL" clId="{F6994EC5-B6D5-4651-9B18-6AF6F6F8A818}" dt="2026-09-22T13:10:52.653" v="13852" actId="20577"/>
        <pc:sldMkLst>
          <pc:docMk/>
          <pc:sldMk cId="1914107990" sldId="292"/>
        </pc:sldMkLst>
      </pc:sldChg>
      <pc:sldChg chg="modSp mod">
        <pc:chgData name="Monica Del Ciello" userId="5cced7a5-3a6d-421b-90f4-2d14cab0cfa1" providerId="ADAL" clId="{F6994EC5-B6D5-4651-9B18-6AF6F6F8A818}" dt="2026-09-23T00:10:16.857" v="15261" actId="20577"/>
        <pc:sldMkLst>
          <pc:docMk/>
          <pc:sldMk cId="1287503383" sldId="296"/>
        </pc:sldMkLst>
        <pc:spChg chg="mod">
          <ac:chgData name="Monica Del Ciello" userId="5cced7a5-3a6d-421b-90f4-2d14cab0cfa1" providerId="ADAL" clId="{F6994EC5-B6D5-4651-9B18-6AF6F6F8A818}" dt="2026-09-23T00:10:16.857" v="15261" actId="20577"/>
          <ac:spMkLst>
            <pc:docMk/>
            <pc:sldMk cId="1287503383" sldId="296"/>
            <ac:spMk id="3" creationId="{4301CD44-A385-66F5-9E0C-FF704E47366A}"/>
          </ac:spMkLst>
        </pc:spChg>
      </pc:sldChg>
      <pc:sldChg chg="modNotesTx">
        <pc:chgData name="Monica Del Ciello" userId="5cced7a5-3a6d-421b-90f4-2d14cab0cfa1" providerId="ADAL" clId="{F6994EC5-B6D5-4651-9B18-6AF6F6F8A818}" dt="2026-09-22T13:07:19.943" v="13837" actId="20577"/>
        <pc:sldMkLst>
          <pc:docMk/>
          <pc:sldMk cId="2877581836" sldId="326"/>
        </pc:sldMkLst>
      </pc:sldChg>
      <pc:sldChg chg="modSp mod modCm">
        <pc:chgData name="Monica Del Ciello" userId="5cced7a5-3a6d-421b-90f4-2d14cab0cfa1" providerId="ADAL" clId="{F6994EC5-B6D5-4651-9B18-6AF6F6F8A818}" dt="2026-09-10T19:42:02.318" v="13096" actId="20577"/>
        <pc:sldMkLst>
          <pc:docMk/>
          <pc:sldMk cId="2518579119" sldId="335"/>
        </pc:sldMkLst>
        <pc:spChg chg="mod">
          <ac:chgData name="Monica Del Ciello" userId="5cced7a5-3a6d-421b-90f4-2d14cab0cfa1" providerId="ADAL" clId="{F6994EC5-B6D5-4651-9B18-6AF6F6F8A818}" dt="2026-09-10T19:42:02.318" v="13096" actId="20577"/>
          <ac:spMkLst>
            <pc:docMk/>
            <pc:sldMk cId="2518579119" sldId="335"/>
            <ac:spMk id="2" creationId="{95001C76-0B28-398F-FDAC-E4C2C087ED3D}"/>
          </ac:spMkLst>
        </pc:spChg>
        <pc:spChg chg="mod">
          <ac:chgData name="Monica Del Ciello" userId="5cced7a5-3a6d-421b-90f4-2d14cab0cfa1" providerId="ADAL" clId="{F6994EC5-B6D5-4651-9B18-6AF6F6F8A818}" dt="2026-09-09T14:58:26.837" v="11381" actId="20577"/>
          <ac:spMkLst>
            <pc:docMk/>
            <pc:sldMk cId="2518579119" sldId="335"/>
            <ac:spMk id="3" creationId="{A5335ACF-5C94-E242-F95A-D01B856151CF}"/>
          </ac:spMkLst>
        </pc:spChg>
        <pc:extLst>
          <p:ext xmlns:p="http://schemas.openxmlformats.org/presentationml/2006/main" uri="{D6D511B9-2390-475A-947B-AFAB55BFBCF1}">
            <pc226:cmChg xmlns:pc226="http://schemas.microsoft.com/office/powerpoint/2022/06/main/command" chg="mod">
              <pc226:chgData name="Monica Del Ciello" userId="5cced7a5-3a6d-421b-90f4-2d14cab0cfa1" providerId="ADAL" clId="{F6994EC5-B6D5-4651-9B18-6AF6F6F8A818}" dt="2026-09-10T19:42:02.318" v="13096" actId="20577"/>
              <pc2:cmMkLst xmlns:pc2="http://schemas.microsoft.com/office/powerpoint/2019/9/main/command">
                <pc:docMk/>
                <pc:sldMk cId="2518579119" sldId="335"/>
                <pc2:cmMk id="{02E2EEF7-8240-4CA6-8ABA-D2EBA4C03B63}"/>
              </pc2:cmMkLst>
            </pc226:cmChg>
          </p:ext>
        </pc:extLst>
      </pc:sldChg>
      <pc:sldChg chg="modSp modNotesTx">
        <pc:chgData name="Monica Del Ciello" userId="5cced7a5-3a6d-421b-90f4-2d14cab0cfa1" providerId="ADAL" clId="{F6994EC5-B6D5-4651-9B18-6AF6F6F8A818}" dt="2026-09-23T00:18:23.035" v="15272" actId="20577"/>
        <pc:sldMkLst>
          <pc:docMk/>
          <pc:sldMk cId="1171770009" sldId="338"/>
        </pc:sldMkLst>
        <pc:graphicFrameChg chg="mod">
          <ac:chgData name="Monica Del Ciello" userId="5cced7a5-3a6d-421b-90f4-2d14cab0cfa1" providerId="ADAL" clId="{F6994EC5-B6D5-4651-9B18-6AF6F6F8A818}" dt="2026-09-10T20:55:15.248" v="13276" actId="255"/>
          <ac:graphicFrameMkLst>
            <pc:docMk/>
            <pc:sldMk cId="1171770009" sldId="338"/>
            <ac:graphicFrameMk id="9" creationId="{9B68957E-35AD-1F54-D4E4-90CBB442BB13}"/>
          </ac:graphicFrameMkLst>
        </pc:graphicFrameChg>
      </pc:sldChg>
      <pc:sldChg chg="modSp mod">
        <pc:chgData name="Monica Del Ciello" userId="5cced7a5-3a6d-421b-90f4-2d14cab0cfa1" providerId="ADAL" clId="{F6994EC5-B6D5-4651-9B18-6AF6F6F8A818}" dt="2026-09-10T21:43:19.902" v="13329" actId="14100"/>
        <pc:sldMkLst>
          <pc:docMk/>
          <pc:sldMk cId="2632402064" sldId="340"/>
        </pc:sldMkLst>
        <pc:spChg chg="mod">
          <ac:chgData name="Monica Del Ciello" userId="5cced7a5-3a6d-421b-90f4-2d14cab0cfa1" providerId="ADAL" clId="{F6994EC5-B6D5-4651-9B18-6AF6F6F8A818}" dt="2026-09-10T21:43:19.902" v="13329" actId="14100"/>
          <ac:spMkLst>
            <pc:docMk/>
            <pc:sldMk cId="2632402064" sldId="340"/>
            <ac:spMk id="4" creationId="{ECA71055-43AE-2D97-4AEA-B10FDA4D4331}"/>
          </ac:spMkLst>
        </pc:spChg>
      </pc:sldChg>
      <pc:sldChg chg="modSp mod">
        <pc:chgData name="Monica Del Ciello" userId="5cced7a5-3a6d-421b-90f4-2d14cab0cfa1" providerId="ADAL" clId="{F6994EC5-B6D5-4651-9B18-6AF6F6F8A818}" dt="2026-09-10T20:53:55.475" v="13272" actId="12"/>
        <pc:sldMkLst>
          <pc:docMk/>
          <pc:sldMk cId="3939882034" sldId="345"/>
        </pc:sldMkLst>
        <pc:spChg chg="mod">
          <ac:chgData name="Monica Del Ciello" userId="5cced7a5-3a6d-421b-90f4-2d14cab0cfa1" providerId="ADAL" clId="{F6994EC5-B6D5-4651-9B18-6AF6F6F8A818}" dt="2026-09-10T20:53:55.475" v="13272" actId="12"/>
          <ac:spMkLst>
            <pc:docMk/>
            <pc:sldMk cId="3939882034" sldId="345"/>
            <ac:spMk id="3" creationId="{740223AF-8854-796C-14D4-C1008EDB1A92}"/>
          </ac:spMkLst>
        </pc:spChg>
      </pc:sldChg>
      <pc:sldChg chg="modSp mod">
        <pc:chgData name="Monica Del Ciello" userId="5cced7a5-3a6d-421b-90f4-2d14cab0cfa1" providerId="ADAL" clId="{F6994EC5-B6D5-4651-9B18-6AF6F6F8A818}" dt="2026-09-23T00:19:29.637" v="15282" actId="20577"/>
        <pc:sldMkLst>
          <pc:docMk/>
          <pc:sldMk cId="2597446756" sldId="347"/>
        </pc:sldMkLst>
        <pc:spChg chg="mod">
          <ac:chgData name="Monica Del Ciello" userId="5cced7a5-3a6d-421b-90f4-2d14cab0cfa1" providerId="ADAL" clId="{F6994EC5-B6D5-4651-9B18-6AF6F6F8A818}" dt="2026-09-23T00:19:29.637" v="15282" actId="20577"/>
          <ac:spMkLst>
            <pc:docMk/>
            <pc:sldMk cId="2597446756" sldId="347"/>
            <ac:spMk id="5" creationId="{00D8B069-288C-921A-18F4-E831B1132A48}"/>
          </ac:spMkLst>
        </pc:spChg>
      </pc:sldChg>
      <pc:sldChg chg="modSp mod">
        <pc:chgData name="Monica Del Ciello" userId="5cced7a5-3a6d-421b-90f4-2d14cab0cfa1" providerId="ADAL" clId="{F6994EC5-B6D5-4651-9B18-6AF6F6F8A818}" dt="2026-09-10T20:06:29.223" v="13126" actId="20577"/>
        <pc:sldMkLst>
          <pc:docMk/>
          <pc:sldMk cId="294674059" sldId="349"/>
        </pc:sldMkLst>
        <pc:spChg chg="mod">
          <ac:chgData name="Monica Del Ciello" userId="5cced7a5-3a6d-421b-90f4-2d14cab0cfa1" providerId="ADAL" clId="{F6994EC5-B6D5-4651-9B18-6AF6F6F8A818}" dt="2026-09-10T19:30:50.218" v="13093" actId="20577"/>
          <ac:spMkLst>
            <pc:docMk/>
            <pc:sldMk cId="294674059" sldId="349"/>
            <ac:spMk id="2" creationId="{95001C76-0B28-398F-FDAC-E4C2C087ED3D}"/>
          </ac:spMkLst>
        </pc:spChg>
        <pc:spChg chg="mod">
          <ac:chgData name="Monica Del Ciello" userId="5cced7a5-3a6d-421b-90f4-2d14cab0cfa1" providerId="ADAL" clId="{F6994EC5-B6D5-4651-9B18-6AF6F6F8A818}" dt="2026-09-10T20:06:29.223" v="13126" actId="20577"/>
          <ac:spMkLst>
            <pc:docMk/>
            <pc:sldMk cId="294674059" sldId="349"/>
            <ac:spMk id="5" creationId="{D28E9CF6-5B0B-5B56-2CC9-B553BF31DACA}"/>
          </ac:spMkLst>
        </pc:spChg>
      </pc:sldChg>
      <pc:sldChg chg="addSp delSp modSp mod modClrScheme chgLayout modNotesTx">
        <pc:chgData name="Monica Del Ciello" userId="5cced7a5-3a6d-421b-90f4-2d14cab0cfa1" providerId="ADAL" clId="{F6994EC5-B6D5-4651-9B18-6AF6F6F8A818}" dt="2026-09-10T18:51:33.783" v="12666" actId="20577"/>
        <pc:sldMkLst>
          <pc:docMk/>
          <pc:sldMk cId="1087086674" sldId="351"/>
        </pc:sldMkLst>
        <pc:spChg chg="mod ord">
          <ac:chgData name="Monica Del Ciello" userId="5cced7a5-3a6d-421b-90f4-2d14cab0cfa1" providerId="ADAL" clId="{F6994EC5-B6D5-4651-9B18-6AF6F6F8A818}" dt="2026-09-10T16:56:53.804" v="11778" actId="700"/>
          <ac:spMkLst>
            <pc:docMk/>
            <pc:sldMk cId="1087086674" sldId="351"/>
            <ac:spMk id="3" creationId="{D690145B-AB60-4169-08EB-88C2C8662584}"/>
          </ac:spMkLst>
        </pc:spChg>
        <pc:spChg chg="mod ord">
          <ac:chgData name="Monica Del Ciello" userId="5cced7a5-3a6d-421b-90f4-2d14cab0cfa1" providerId="ADAL" clId="{F6994EC5-B6D5-4651-9B18-6AF6F6F8A818}" dt="2026-09-10T18:51:33.783" v="12666" actId="20577"/>
          <ac:spMkLst>
            <pc:docMk/>
            <pc:sldMk cId="1087086674" sldId="351"/>
            <ac:spMk id="4" creationId="{912B8111-C1C6-259C-570D-6647E1478D6D}"/>
          </ac:spMkLst>
        </pc:spChg>
      </pc:sldChg>
      <pc:sldChg chg="addSp delSp modSp mod modClrScheme chgLayout">
        <pc:chgData name="Monica Del Ciello" userId="5cced7a5-3a6d-421b-90f4-2d14cab0cfa1" providerId="ADAL" clId="{F6994EC5-B6D5-4651-9B18-6AF6F6F8A818}" dt="2026-09-10T20:56:36.363" v="13279" actId="255"/>
        <pc:sldMkLst>
          <pc:docMk/>
          <pc:sldMk cId="3858083341" sldId="352"/>
        </pc:sldMkLst>
        <pc:spChg chg="mod ord">
          <ac:chgData name="Monica Del Ciello" userId="5cced7a5-3a6d-421b-90f4-2d14cab0cfa1" providerId="ADAL" clId="{F6994EC5-B6D5-4651-9B18-6AF6F6F8A818}" dt="2026-09-10T18:48:11.530" v="12462" actId="700"/>
          <ac:spMkLst>
            <pc:docMk/>
            <pc:sldMk cId="3858083341" sldId="352"/>
            <ac:spMk id="2" creationId="{C60010CC-8C63-F0DB-8C4C-D34EE40A001B}"/>
          </ac:spMkLst>
        </pc:spChg>
        <pc:spChg chg="add mod ord">
          <ac:chgData name="Monica Del Ciello" userId="5cced7a5-3a6d-421b-90f4-2d14cab0cfa1" providerId="ADAL" clId="{F6994EC5-B6D5-4651-9B18-6AF6F6F8A818}" dt="2026-09-10T20:56:36.363" v="13279" actId="255"/>
          <ac:spMkLst>
            <pc:docMk/>
            <pc:sldMk cId="3858083341" sldId="352"/>
            <ac:spMk id="12" creationId="{F133E084-5FC6-A6BD-EDC5-C7DF82403DC5}"/>
          </ac:spMkLst>
        </pc:spChg>
        <pc:picChg chg="add mod">
          <ac:chgData name="Monica Del Ciello" userId="5cced7a5-3a6d-421b-90f4-2d14cab0cfa1" providerId="ADAL" clId="{F6994EC5-B6D5-4651-9B18-6AF6F6F8A818}" dt="2026-09-10T18:50:50.378" v="12636" actId="1076"/>
          <ac:picMkLst>
            <pc:docMk/>
            <pc:sldMk cId="3858083341" sldId="352"/>
            <ac:picMk id="11" creationId="{C8709EAA-52CA-FFCA-2C66-B929DA94F421}"/>
          </ac:picMkLst>
        </pc:picChg>
      </pc:sldChg>
      <pc:sldChg chg="addSp delSp modSp mod">
        <pc:chgData name="Monica Del Ciello" userId="5cced7a5-3a6d-421b-90f4-2d14cab0cfa1" providerId="ADAL" clId="{F6994EC5-B6D5-4651-9B18-6AF6F6F8A818}" dt="2026-09-09T15:11:57.843" v="11442" actId="1076"/>
        <pc:sldMkLst>
          <pc:docMk/>
          <pc:sldMk cId="4262615391" sldId="357"/>
        </pc:sldMkLst>
        <pc:spChg chg="mod">
          <ac:chgData name="Monica Del Ciello" userId="5cced7a5-3a6d-421b-90f4-2d14cab0cfa1" providerId="ADAL" clId="{F6994EC5-B6D5-4651-9B18-6AF6F6F8A818}" dt="2026-09-09T15:11:19.202" v="11437" actId="207"/>
          <ac:spMkLst>
            <pc:docMk/>
            <pc:sldMk cId="4262615391" sldId="357"/>
            <ac:spMk id="5" creationId="{B76A0FD5-6C50-9F14-0D62-869BB2F62B0C}"/>
          </ac:spMkLst>
        </pc:spChg>
        <pc:spChg chg="add mod">
          <ac:chgData name="Monica Del Ciello" userId="5cced7a5-3a6d-421b-90f4-2d14cab0cfa1" providerId="ADAL" clId="{F6994EC5-B6D5-4651-9B18-6AF6F6F8A818}" dt="2026-09-09T15:11:57.843" v="11442" actId="1076"/>
          <ac:spMkLst>
            <pc:docMk/>
            <pc:sldMk cId="4262615391" sldId="357"/>
            <ac:spMk id="9" creationId="{CB734143-AEC4-73B6-21C4-ACBBCBACBEF8}"/>
          </ac:spMkLst>
        </pc:spChg>
        <pc:picChg chg="add mod">
          <ac:chgData name="Monica Del Ciello" userId="5cced7a5-3a6d-421b-90f4-2d14cab0cfa1" providerId="ADAL" clId="{F6994EC5-B6D5-4651-9B18-6AF6F6F8A818}" dt="2026-09-09T15:11:32.897" v="11440" actId="1076"/>
          <ac:picMkLst>
            <pc:docMk/>
            <pc:sldMk cId="4262615391" sldId="357"/>
            <ac:picMk id="11" creationId="{4A16E2AA-1D59-599E-F6E5-0A73BDD255B3}"/>
          </ac:picMkLst>
        </pc:picChg>
      </pc:sldChg>
      <pc:sldChg chg="addSp delSp modSp mod chgLayout">
        <pc:chgData name="Monica Del Ciello" userId="5cced7a5-3a6d-421b-90f4-2d14cab0cfa1" providerId="ADAL" clId="{F6994EC5-B6D5-4651-9B18-6AF6F6F8A818}" dt="2026-09-23T00:33:57.010" v="15286" actId="20577"/>
        <pc:sldMkLst>
          <pc:docMk/>
          <pc:sldMk cId="850712432" sldId="358"/>
        </pc:sldMkLst>
        <pc:spChg chg="mod ord">
          <ac:chgData name="Monica Del Ciello" userId="5cced7a5-3a6d-421b-90f4-2d14cab0cfa1" providerId="ADAL" clId="{F6994EC5-B6D5-4651-9B18-6AF6F6F8A818}" dt="2026-09-10T18:53:12.692" v="12674"/>
          <ac:spMkLst>
            <pc:docMk/>
            <pc:sldMk cId="850712432" sldId="358"/>
            <ac:spMk id="2" creationId="{3D0C8842-2643-22E2-E0DF-EAE335A55EB9}"/>
          </ac:spMkLst>
        </pc:spChg>
        <pc:spChg chg="mod ord">
          <ac:chgData name="Monica Del Ciello" userId="5cced7a5-3a6d-421b-90f4-2d14cab0cfa1" providerId="ADAL" clId="{F6994EC5-B6D5-4651-9B18-6AF6F6F8A818}" dt="2026-09-23T00:33:57.010" v="15286" actId="20577"/>
          <ac:spMkLst>
            <pc:docMk/>
            <pc:sldMk cId="850712432" sldId="358"/>
            <ac:spMk id="3" creationId="{D4BFC6A2-39B6-75E6-BEE2-3F8C5DB855F9}"/>
          </ac:spMkLst>
        </pc:spChg>
      </pc:sldChg>
      <pc:sldChg chg="addSp modSp mod modClrScheme modCm chgLayout">
        <pc:chgData name="Monica Del Ciello" userId="5cced7a5-3a6d-421b-90f4-2d14cab0cfa1" providerId="ADAL" clId="{F6994EC5-B6D5-4651-9B18-6AF6F6F8A818}" dt="2026-09-10T18:52:38.727" v="12668" actId="1076"/>
        <pc:sldMkLst>
          <pc:docMk/>
          <pc:sldMk cId="3720174349" sldId="359"/>
        </pc:sldMkLst>
        <pc:spChg chg="mod ord">
          <ac:chgData name="Monica Del Ciello" userId="5cced7a5-3a6d-421b-90f4-2d14cab0cfa1" providerId="ADAL" clId="{F6994EC5-B6D5-4651-9B18-6AF6F6F8A818}" dt="2026-09-09T15:14:24.985" v="11694" actId="700"/>
          <ac:spMkLst>
            <pc:docMk/>
            <pc:sldMk cId="3720174349" sldId="359"/>
            <ac:spMk id="2" creationId="{3D0C8842-2643-22E2-E0DF-EAE335A55EB9}"/>
          </ac:spMkLst>
        </pc:spChg>
        <pc:spChg chg="add mod ord">
          <ac:chgData name="Monica Del Ciello" userId="5cced7a5-3a6d-421b-90f4-2d14cab0cfa1" providerId="ADAL" clId="{F6994EC5-B6D5-4651-9B18-6AF6F6F8A818}" dt="2026-09-09T15:15:43.463" v="11720" actId="1076"/>
          <ac:spMkLst>
            <pc:docMk/>
            <pc:sldMk cId="3720174349" sldId="359"/>
            <ac:spMk id="4" creationId="{DB395E2A-4018-108C-ABEC-55C2623752B8}"/>
          </ac:spMkLst>
        </pc:spChg>
        <pc:spChg chg="add mod">
          <ac:chgData name="Monica Del Ciello" userId="5cced7a5-3a6d-421b-90f4-2d14cab0cfa1" providerId="ADAL" clId="{F6994EC5-B6D5-4651-9B18-6AF6F6F8A818}" dt="2026-09-10T18:52:38.727" v="12668" actId="1076"/>
          <ac:spMkLst>
            <pc:docMk/>
            <pc:sldMk cId="3720174349" sldId="359"/>
            <ac:spMk id="5" creationId="{EE401FB8-446C-0D30-756B-BF723C7A7FEF}"/>
          </ac:spMkLst>
        </pc:spChg>
        <pc:extLst>
          <p:ext xmlns:p="http://schemas.openxmlformats.org/presentationml/2006/main" uri="{D6D511B9-2390-475A-947B-AFAB55BFBCF1}">
            <pc226:cmChg xmlns:pc226="http://schemas.microsoft.com/office/powerpoint/2022/06/main/command" chg="mod">
              <pc226:chgData name="Monica Del Ciello" userId="5cced7a5-3a6d-421b-90f4-2d14cab0cfa1" providerId="ADAL" clId="{F6994EC5-B6D5-4651-9B18-6AF6F6F8A818}" dt="2026-09-09T15:12:33.159" v="11446"/>
              <pc2:cmMkLst xmlns:pc2="http://schemas.microsoft.com/office/powerpoint/2019/9/main/command">
                <pc:docMk/>
                <pc:sldMk cId="3720174349" sldId="359"/>
                <pc2:cmMk id="{A4FFCDD0-6099-4B38-B693-9483BBEF6323}"/>
              </pc2:cmMkLst>
            </pc226:cmChg>
          </p:ext>
        </pc:extLst>
      </pc:sldChg>
      <pc:sldChg chg="addSp modSp mod">
        <pc:chgData name="Monica Del Ciello" userId="5cced7a5-3a6d-421b-90f4-2d14cab0cfa1" providerId="ADAL" clId="{F6994EC5-B6D5-4651-9B18-6AF6F6F8A818}" dt="2026-09-10T18:59:02.250" v="12739" actId="207"/>
        <pc:sldMkLst>
          <pc:docMk/>
          <pc:sldMk cId="4117072043" sldId="361"/>
        </pc:sldMkLst>
        <pc:spChg chg="mod">
          <ac:chgData name="Monica Del Ciello" userId="5cced7a5-3a6d-421b-90f4-2d14cab0cfa1" providerId="ADAL" clId="{F6994EC5-B6D5-4651-9B18-6AF6F6F8A818}" dt="2026-09-10T18:58:35.499" v="12737" actId="15"/>
          <ac:spMkLst>
            <pc:docMk/>
            <pc:sldMk cId="4117072043" sldId="361"/>
            <ac:spMk id="2" creationId="{B7447A97-11A5-05F3-1777-931C45ABABE7}"/>
          </ac:spMkLst>
        </pc:spChg>
        <pc:spChg chg="add mod">
          <ac:chgData name="Monica Del Ciello" userId="5cced7a5-3a6d-421b-90f4-2d14cab0cfa1" providerId="ADAL" clId="{F6994EC5-B6D5-4651-9B18-6AF6F6F8A818}" dt="2026-09-10T18:59:02.250" v="12739" actId="207"/>
          <ac:spMkLst>
            <pc:docMk/>
            <pc:sldMk cId="4117072043" sldId="361"/>
            <ac:spMk id="4" creationId="{4F8CDE3F-87BC-B327-4CCC-579F075C2E5E}"/>
          </ac:spMkLst>
        </pc:spChg>
      </pc:sldChg>
      <pc:sldChg chg="addSp modSp mod">
        <pc:chgData name="Monica Del Ciello" userId="5cced7a5-3a6d-421b-90f4-2d14cab0cfa1" providerId="ADAL" clId="{F6994EC5-B6D5-4651-9B18-6AF6F6F8A818}" dt="2026-09-18T15:59:48.346" v="13759" actId="20577"/>
        <pc:sldMkLst>
          <pc:docMk/>
          <pc:sldMk cId="1799538896" sldId="362"/>
        </pc:sldMkLst>
        <pc:spChg chg="mod">
          <ac:chgData name="Monica Del Ciello" userId="5cced7a5-3a6d-421b-90f4-2d14cab0cfa1" providerId="ADAL" clId="{F6994EC5-B6D5-4651-9B18-6AF6F6F8A818}" dt="2026-09-10T18:59:47.308" v="12770" actId="20577"/>
          <ac:spMkLst>
            <pc:docMk/>
            <pc:sldMk cId="1799538896" sldId="362"/>
            <ac:spMk id="2" creationId="{28CF60E9-90FB-CD12-AC56-6913AB077F42}"/>
          </ac:spMkLst>
        </pc:spChg>
        <pc:spChg chg="add mod">
          <ac:chgData name="Monica Del Ciello" userId="5cced7a5-3a6d-421b-90f4-2d14cab0cfa1" providerId="ADAL" clId="{F6994EC5-B6D5-4651-9B18-6AF6F6F8A818}" dt="2026-09-10T19:00:07.471" v="12772" actId="207"/>
          <ac:spMkLst>
            <pc:docMk/>
            <pc:sldMk cId="1799538896" sldId="362"/>
            <ac:spMk id="4" creationId="{2E656F1F-EAFF-374A-18A9-B76C04A917DC}"/>
          </ac:spMkLst>
        </pc:spChg>
        <pc:spChg chg="mod">
          <ac:chgData name="Monica Del Ciello" userId="5cced7a5-3a6d-421b-90f4-2d14cab0cfa1" providerId="ADAL" clId="{F6994EC5-B6D5-4651-9B18-6AF6F6F8A818}" dt="2026-09-18T15:59:48.346" v="13759" actId="20577"/>
          <ac:spMkLst>
            <pc:docMk/>
            <pc:sldMk cId="1799538896" sldId="362"/>
            <ac:spMk id="8" creationId="{F0625BED-C1D7-4703-C956-1674DA8075BB}"/>
          </ac:spMkLst>
        </pc:spChg>
      </pc:sldChg>
      <pc:sldChg chg="addSp delSp modSp mod modShow">
        <pc:chgData name="Monica Del Ciello" userId="5cced7a5-3a6d-421b-90f4-2d14cab0cfa1" providerId="ADAL" clId="{F6994EC5-B6D5-4651-9B18-6AF6F6F8A818}" dt="2026-09-10T16:23:06.643" v="11768" actId="34476"/>
        <pc:sldMkLst>
          <pc:docMk/>
          <pc:sldMk cId="2932971939" sldId="367"/>
        </pc:sldMkLst>
        <pc:spChg chg="mod">
          <ac:chgData name="Monica Del Ciello" userId="5cced7a5-3a6d-421b-90f4-2d14cab0cfa1" providerId="ADAL" clId="{F6994EC5-B6D5-4651-9B18-6AF6F6F8A818}" dt="2026-09-10T16:21:37.844" v="11750"/>
          <ac:spMkLst>
            <pc:docMk/>
            <pc:sldMk cId="2932971939" sldId="367"/>
            <ac:spMk id="3" creationId="{1CE7F45E-D7F2-DF47-85CF-B3C47A61242B}"/>
          </ac:spMkLst>
        </pc:spChg>
        <pc:spChg chg="add mod">
          <ac:chgData name="Monica Del Ciello" userId="5cced7a5-3a6d-421b-90f4-2d14cab0cfa1" providerId="ADAL" clId="{F6994EC5-B6D5-4651-9B18-6AF6F6F8A818}" dt="2026-09-10T16:22:11.625" v="11758" actId="207"/>
          <ac:spMkLst>
            <pc:docMk/>
            <pc:sldMk cId="2932971939" sldId="367"/>
            <ac:spMk id="9" creationId="{F133425B-830C-16B9-2EA0-0458CBDEDEBB}"/>
          </ac:spMkLst>
        </pc:spChg>
        <pc:picChg chg="add mod">
          <ac:chgData name="Monica Del Ciello" userId="5cced7a5-3a6d-421b-90f4-2d14cab0cfa1" providerId="ADAL" clId="{F6994EC5-B6D5-4651-9B18-6AF6F6F8A818}" dt="2026-09-10T16:22:07.752" v="11757" actId="1076"/>
          <ac:picMkLst>
            <pc:docMk/>
            <pc:sldMk cId="2932971939" sldId="367"/>
            <ac:picMk id="7" creationId="{7CAE13E0-37AF-22FF-F4B4-E947E44B210A}"/>
          </ac:picMkLst>
        </pc:picChg>
      </pc:sldChg>
      <pc:sldChg chg="addSp delSp modSp mod modShow">
        <pc:chgData name="Monica Del Ciello" userId="5cced7a5-3a6d-421b-90f4-2d14cab0cfa1" providerId="ADAL" clId="{F6994EC5-B6D5-4651-9B18-6AF6F6F8A818}" dt="2026-09-10T16:23:08.877" v="11769" actId="34476"/>
        <pc:sldMkLst>
          <pc:docMk/>
          <pc:sldMk cId="3068697475" sldId="368"/>
        </pc:sldMkLst>
        <pc:spChg chg="mod">
          <ac:chgData name="Monica Del Ciello" userId="5cced7a5-3a6d-421b-90f4-2d14cab0cfa1" providerId="ADAL" clId="{F6994EC5-B6D5-4651-9B18-6AF6F6F8A818}" dt="2026-09-10T16:22:23.189" v="11759"/>
          <ac:spMkLst>
            <pc:docMk/>
            <pc:sldMk cId="3068697475" sldId="368"/>
            <ac:spMk id="3" creationId="{1CE7F45E-D7F2-DF47-85CF-B3C47A61242B}"/>
          </ac:spMkLst>
        </pc:spChg>
        <pc:spChg chg="add mod">
          <ac:chgData name="Monica Del Ciello" userId="5cced7a5-3a6d-421b-90f4-2d14cab0cfa1" providerId="ADAL" clId="{F6994EC5-B6D5-4651-9B18-6AF6F6F8A818}" dt="2026-09-10T16:22:56.284" v="11767" actId="207"/>
          <ac:spMkLst>
            <pc:docMk/>
            <pc:sldMk cId="3068697475" sldId="368"/>
            <ac:spMk id="9" creationId="{3349E252-2269-9185-74A9-9BF78FA7C72E}"/>
          </ac:spMkLst>
        </pc:spChg>
        <pc:picChg chg="add mod">
          <ac:chgData name="Monica Del Ciello" userId="5cced7a5-3a6d-421b-90f4-2d14cab0cfa1" providerId="ADAL" clId="{F6994EC5-B6D5-4651-9B18-6AF6F6F8A818}" dt="2026-09-10T16:22:41.225" v="11764" actId="1076"/>
          <ac:picMkLst>
            <pc:docMk/>
            <pc:sldMk cId="3068697475" sldId="368"/>
            <ac:picMk id="7" creationId="{FCB057E9-99F8-5FC5-9CDC-67E45098E936}"/>
          </ac:picMkLst>
        </pc:picChg>
      </pc:sldChg>
      <pc:sldChg chg="modNotesTx">
        <pc:chgData name="Monica Del Ciello" userId="5cced7a5-3a6d-421b-90f4-2d14cab0cfa1" providerId="ADAL" clId="{F6994EC5-B6D5-4651-9B18-6AF6F6F8A818}" dt="2026-09-23T00:19:20.257" v="15280" actId="20577"/>
        <pc:sldMkLst>
          <pc:docMk/>
          <pc:sldMk cId="3426120399" sldId="387"/>
        </pc:sldMkLst>
      </pc:sldChg>
      <pc:sldChg chg="modSp mod">
        <pc:chgData name="Monica Del Ciello" userId="5cced7a5-3a6d-421b-90f4-2d14cab0cfa1" providerId="ADAL" clId="{F6994EC5-B6D5-4651-9B18-6AF6F6F8A818}" dt="2026-09-23T01:07:50.481" v="15533" actId="20577"/>
        <pc:sldMkLst>
          <pc:docMk/>
          <pc:sldMk cId="4256908476" sldId="391"/>
        </pc:sldMkLst>
        <pc:spChg chg="mod">
          <ac:chgData name="Monica Del Ciello" userId="5cced7a5-3a6d-421b-90f4-2d14cab0cfa1" providerId="ADAL" clId="{F6994EC5-B6D5-4651-9B18-6AF6F6F8A818}" dt="2026-09-23T01:07:30.242" v="15527" actId="20577"/>
          <ac:spMkLst>
            <pc:docMk/>
            <pc:sldMk cId="4256908476" sldId="391"/>
            <ac:spMk id="3" creationId="{0DD8D130-0C70-9911-2F53-E77B304E7F16}"/>
          </ac:spMkLst>
        </pc:spChg>
        <pc:spChg chg="mod">
          <ac:chgData name="Monica Del Ciello" userId="5cced7a5-3a6d-421b-90f4-2d14cab0cfa1" providerId="ADAL" clId="{F6994EC5-B6D5-4651-9B18-6AF6F6F8A818}" dt="2026-09-23T01:07:50.481" v="15533" actId="20577"/>
          <ac:spMkLst>
            <pc:docMk/>
            <pc:sldMk cId="4256908476" sldId="391"/>
            <ac:spMk id="8" creationId="{D778D338-EBCB-0739-E41B-24AE6269BA70}"/>
          </ac:spMkLst>
        </pc:spChg>
        <pc:picChg chg="mod">
          <ac:chgData name="Monica Del Ciello" userId="5cced7a5-3a6d-421b-90f4-2d14cab0cfa1" providerId="ADAL" clId="{F6994EC5-B6D5-4651-9B18-6AF6F6F8A818}" dt="2026-09-22T22:32:32.753" v="13954" actId="26606"/>
          <ac:picMkLst>
            <pc:docMk/>
            <pc:sldMk cId="4256908476" sldId="391"/>
            <ac:picMk id="4" creationId="{B05EB9C1-6460-BEB9-BCEC-D5656C7116FF}"/>
          </ac:picMkLst>
        </pc:picChg>
      </pc:sldChg>
      <pc:sldChg chg="modSp mod">
        <pc:chgData name="Monica Del Ciello" userId="5cced7a5-3a6d-421b-90f4-2d14cab0cfa1" providerId="ADAL" clId="{F6994EC5-B6D5-4651-9B18-6AF6F6F8A818}" dt="2026-09-23T01:09:02.998" v="15538" actId="115"/>
        <pc:sldMkLst>
          <pc:docMk/>
          <pc:sldMk cId="2642777533" sldId="392"/>
        </pc:sldMkLst>
        <pc:spChg chg="mod">
          <ac:chgData name="Monica Del Ciello" userId="5cced7a5-3a6d-421b-90f4-2d14cab0cfa1" providerId="ADAL" clId="{F6994EC5-B6D5-4651-9B18-6AF6F6F8A818}" dt="2026-09-10T21:34:47.485" v="13318" actId="20577"/>
          <ac:spMkLst>
            <pc:docMk/>
            <pc:sldMk cId="2642777533" sldId="392"/>
            <ac:spMk id="3" creationId="{0DD8D130-0C70-9911-2F53-E77B304E7F16}"/>
          </ac:spMkLst>
        </pc:spChg>
        <pc:spChg chg="mod">
          <ac:chgData name="Monica Del Ciello" userId="5cced7a5-3a6d-421b-90f4-2d14cab0cfa1" providerId="ADAL" clId="{F6994EC5-B6D5-4651-9B18-6AF6F6F8A818}" dt="2026-09-23T01:09:02.998" v="15538" actId="115"/>
          <ac:spMkLst>
            <pc:docMk/>
            <pc:sldMk cId="2642777533" sldId="392"/>
            <ac:spMk id="5" creationId="{2DB770AA-2024-5AA9-1FB1-5529EEF1CF0F}"/>
          </ac:spMkLst>
        </pc:spChg>
      </pc:sldChg>
      <pc:sldChg chg="modNotesTx">
        <pc:chgData name="Monica Del Ciello" userId="5cced7a5-3a6d-421b-90f4-2d14cab0cfa1" providerId="ADAL" clId="{F6994EC5-B6D5-4651-9B18-6AF6F6F8A818}" dt="2026-09-23T00:36:54.832" v="15362" actId="20577"/>
        <pc:sldMkLst>
          <pc:docMk/>
          <pc:sldMk cId="3676372819" sldId="397"/>
        </pc:sldMkLst>
      </pc:sldChg>
      <pc:sldChg chg="mod modShow">
        <pc:chgData name="Monica Del Ciello" userId="5cced7a5-3a6d-421b-90f4-2d14cab0cfa1" providerId="ADAL" clId="{F6994EC5-B6D5-4651-9B18-6AF6F6F8A818}" dt="2026-09-23T18:12:18.217" v="15617" actId="729"/>
        <pc:sldMkLst>
          <pc:docMk/>
          <pc:sldMk cId="452035394" sldId="413"/>
        </pc:sldMkLst>
      </pc:sldChg>
      <pc:sldChg chg="addSp delSp modSp mod">
        <pc:chgData name="Monica Del Ciello" userId="5cced7a5-3a6d-421b-90f4-2d14cab0cfa1" providerId="ADAL" clId="{F6994EC5-B6D5-4651-9B18-6AF6F6F8A818}" dt="2026-09-09T15:03:27.001" v="11388" actId="1076"/>
        <pc:sldMkLst>
          <pc:docMk/>
          <pc:sldMk cId="1981941733" sldId="420"/>
        </pc:sldMkLst>
        <pc:picChg chg="add mod">
          <ac:chgData name="Monica Del Ciello" userId="5cced7a5-3a6d-421b-90f4-2d14cab0cfa1" providerId="ADAL" clId="{F6994EC5-B6D5-4651-9B18-6AF6F6F8A818}" dt="2026-09-09T15:03:27.001" v="11388" actId="1076"/>
          <ac:picMkLst>
            <pc:docMk/>
            <pc:sldMk cId="1981941733" sldId="420"/>
            <ac:picMk id="3" creationId="{425AD008-8458-FE89-D807-5BDACD9EDBB9}"/>
          </ac:picMkLst>
        </pc:picChg>
      </pc:sldChg>
      <pc:sldChg chg="addSp delSp modSp mod modNotesTx">
        <pc:chgData name="Monica Del Ciello" userId="5cced7a5-3a6d-421b-90f4-2d14cab0cfa1" providerId="ADAL" clId="{F6994EC5-B6D5-4651-9B18-6AF6F6F8A818}" dt="2026-09-23T00:18:33.572" v="15274" actId="20577"/>
        <pc:sldMkLst>
          <pc:docMk/>
          <pc:sldMk cId="1290169111" sldId="424"/>
        </pc:sldMkLst>
        <pc:picChg chg="add mod">
          <ac:chgData name="Monica Del Ciello" userId="5cced7a5-3a6d-421b-90f4-2d14cab0cfa1" providerId="ADAL" clId="{F6994EC5-B6D5-4651-9B18-6AF6F6F8A818}" dt="2026-09-09T15:03:52.981" v="11391" actId="1076"/>
          <ac:picMkLst>
            <pc:docMk/>
            <pc:sldMk cId="1290169111" sldId="424"/>
            <ac:picMk id="4" creationId="{6666E6F4-0DB0-8214-36A5-4095C0240865}"/>
          </ac:picMkLst>
        </pc:picChg>
      </pc:sldChg>
      <pc:sldChg chg="addSp delSp modSp mod">
        <pc:chgData name="Monica Del Ciello" userId="5cced7a5-3a6d-421b-90f4-2d14cab0cfa1" providerId="ADAL" clId="{F6994EC5-B6D5-4651-9B18-6AF6F6F8A818}" dt="2026-09-09T15:04:11.352" v="11394" actId="1076"/>
        <pc:sldMkLst>
          <pc:docMk/>
          <pc:sldMk cId="1807412759" sldId="425"/>
        </pc:sldMkLst>
        <pc:picChg chg="add mod">
          <ac:chgData name="Monica Del Ciello" userId="5cced7a5-3a6d-421b-90f4-2d14cab0cfa1" providerId="ADAL" clId="{F6994EC5-B6D5-4651-9B18-6AF6F6F8A818}" dt="2026-09-09T15:04:11.352" v="11394" actId="1076"/>
          <ac:picMkLst>
            <pc:docMk/>
            <pc:sldMk cId="1807412759" sldId="425"/>
            <ac:picMk id="4" creationId="{847349AE-62B2-5B63-A837-74DBEBA0DC8E}"/>
          </ac:picMkLst>
        </pc:picChg>
      </pc:sldChg>
      <pc:sldChg chg="modSp mod">
        <pc:chgData name="Monica Del Ciello" userId="5cced7a5-3a6d-421b-90f4-2d14cab0cfa1" providerId="ADAL" clId="{F6994EC5-B6D5-4651-9B18-6AF6F6F8A818}" dt="2026-09-23T00:53:35.230" v="15434" actId="20577"/>
        <pc:sldMkLst>
          <pc:docMk/>
          <pc:sldMk cId="4016496518" sldId="456"/>
        </pc:sldMkLst>
        <pc:spChg chg="mod">
          <ac:chgData name="Monica Del Ciello" userId="5cced7a5-3a6d-421b-90f4-2d14cab0cfa1" providerId="ADAL" clId="{F6994EC5-B6D5-4651-9B18-6AF6F6F8A818}" dt="2026-09-23T00:53:35.230" v="15434" actId="20577"/>
          <ac:spMkLst>
            <pc:docMk/>
            <pc:sldMk cId="4016496518" sldId="456"/>
            <ac:spMk id="8" creationId="{12F8C5D8-EF0C-2FB0-0282-BEFE1FA98CA7}"/>
          </ac:spMkLst>
        </pc:spChg>
        <pc:spChg chg="mod">
          <ac:chgData name="Monica Del Ciello" userId="5cced7a5-3a6d-421b-90f4-2d14cab0cfa1" providerId="ADAL" clId="{F6994EC5-B6D5-4651-9B18-6AF6F6F8A818}" dt="2026-09-23T00:39:08.894" v="15389" actId="20577"/>
          <ac:spMkLst>
            <pc:docMk/>
            <pc:sldMk cId="4016496518" sldId="456"/>
            <ac:spMk id="9" creationId="{94AE16C4-8A6B-E3FA-1B5C-8954B591A740}"/>
          </ac:spMkLst>
        </pc:spChg>
      </pc:sldChg>
      <pc:sldChg chg="addSp delSp modSp add mod modClrScheme chgLayout">
        <pc:chgData name="Monica Del Ciello" userId="5cced7a5-3a6d-421b-90f4-2d14cab0cfa1" providerId="ADAL" clId="{F6994EC5-B6D5-4651-9B18-6AF6F6F8A818}" dt="2026-09-10T20:58:23.643" v="13294" actId="255"/>
        <pc:sldMkLst>
          <pc:docMk/>
          <pc:sldMk cId="304361426" sldId="2147377361"/>
        </pc:sldMkLst>
        <pc:spChg chg="add mod ord">
          <ac:chgData name="Monica Del Ciello" userId="5cced7a5-3a6d-421b-90f4-2d14cab0cfa1" providerId="ADAL" clId="{F6994EC5-B6D5-4651-9B18-6AF6F6F8A818}" dt="2026-09-10T19:10:31.969" v="12948" actId="255"/>
          <ac:spMkLst>
            <pc:docMk/>
            <pc:sldMk cId="304361426" sldId="2147377361"/>
            <ac:spMk id="2" creationId="{CBA219B5-9932-E087-D867-F347B657A9C0}"/>
          </ac:spMkLst>
        </pc:spChg>
        <pc:spChg chg="mod ord">
          <ac:chgData name="Monica Del Ciello" userId="5cced7a5-3a6d-421b-90f4-2d14cab0cfa1" providerId="ADAL" clId="{F6994EC5-B6D5-4651-9B18-6AF6F6F8A818}" dt="2026-09-10T19:09:08.849" v="12901" actId="700"/>
          <ac:spMkLst>
            <pc:docMk/>
            <pc:sldMk cId="304361426" sldId="2147377361"/>
            <ac:spMk id="5" creationId="{43AC9235-09DE-233E-CA07-66FB82C83F80}"/>
          </ac:spMkLst>
        </pc:spChg>
      </pc:sldChg>
      <pc:sldChg chg="modSp add mod modNotesTx">
        <pc:chgData name="Monica Del Ciello" userId="5cced7a5-3a6d-421b-90f4-2d14cab0cfa1" providerId="ADAL" clId="{F6994EC5-B6D5-4651-9B18-6AF6F6F8A818}" dt="2026-09-16T15:17:17.829" v="13743" actId="20577"/>
        <pc:sldMkLst>
          <pc:docMk/>
          <pc:sldMk cId="2475823884" sldId="2147377379"/>
        </pc:sldMkLst>
        <pc:spChg chg="mod">
          <ac:chgData name="Monica Del Ciello" userId="5cced7a5-3a6d-421b-90f4-2d14cab0cfa1" providerId="ADAL" clId="{F6994EC5-B6D5-4651-9B18-6AF6F6F8A818}" dt="2026-09-10T20:57:56.831" v="13290" actId="255"/>
          <ac:spMkLst>
            <pc:docMk/>
            <pc:sldMk cId="2475823884" sldId="2147377379"/>
            <ac:spMk id="6" creationId="{31C0F4A2-73E7-D779-A6A3-A92963BE4BF5}"/>
          </ac:spMkLst>
        </pc:spChg>
        <pc:spChg chg="mod">
          <ac:chgData name="Monica Del Ciello" userId="5cced7a5-3a6d-421b-90f4-2d14cab0cfa1" providerId="ADAL" clId="{F6994EC5-B6D5-4651-9B18-6AF6F6F8A818}" dt="2026-09-10T19:08:31.363" v="12896" actId="207"/>
          <ac:spMkLst>
            <pc:docMk/>
            <pc:sldMk cId="2475823884" sldId="2147377379"/>
            <ac:spMk id="8" creationId="{3228DF69-ACF8-261B-4280-90A8A6BE7D09}"/>
          </ac:spMkLst>
        </pc:spChg>
      </pc:sldChg>
      <pc:sldChg chg="modSp add mod">
        <pc:chgData name="Monica Del Ciello" userId="5cced7a5-3a6d-421b-90f4-2d14cab0cfa1" providerId="ADAL" clId="{F6994EC5-B6D5-4651-9B18-6AF6F6F8A818}" dt="2026-09-16T15:17:51.143" v="13745" actId="1076"/>
        <pc:sldMkLst>
          <pc:docMk/>
          <pc:sldMk cId="662229132" sldId="2147377381"/>
        </pc:sldMkLst>
        <pc:spChg chg="mod">
          <ac:chgData name="Monica Del Ciello" userId="5cced7a5-3a6d-421b-90f4-2d14cab0cfa1" providerId="ADAL" clId="{F6994EC5-B6D5-4651-9B18-6AF6F6F8A818}" dt="2026-09-16T15:17:51.143" v="13745" actId="1076"/>
          <ac:spMkLst>
            <pc:docMk/>
            <pc:sldMk cId="662229132" sldId="2147377381"/>
            <ac:spMk id="3" creationId="{5DC0D52C-347D-E863-A31C-510C367A84A4}"/>
          </ac:spMkLst>
        </pc:spChg>
        <pc:spChg chg="mod">
          <ac:chgData name="Monica Del Ciello" userId="5cced7a5-3a6d-421b-90f4-2d14cab0cfa1" providerId="ADAL" clId="{F6994EC5-B6D5-4651-9B18-6AF6F6F8A818}" dt="2026-09-10T19:24:37.162" v="13065" actId="1076"/>
          <ac:spMkLst>
            <pc:docMk/>
            <pc:sldMk cId="662229132" sldId="2147377381"/>
            <ac:spMk id="4" creationId="{BDD569B5-260F-0FBB-87E6-CFEC69C83B35}"/>
          </ac:spMkLst>
        </pc:spChg>
      </pc:sldChg>
      <pc:sldChg chg="modSp mod">
        <pc:chgData name="Monica Del Ciello" userId="5cced7a5-3a6d-421b-90f4-2d14cab0cfa1" providerId="ADAL" clId="{F6994EC5-B6D5-4651-9B18-6AF6F6F8A818}" dt="2026-09-23T01:16:55.625" v="15614" actId="20577"/>
        <pc:sldMkLst>
          <pc:docMk/>
          <pc:sldMk cId="27960644" sldId="2147377615"/>
        </pc:sldMkLst>
        <pc:spChg chg="mod">
          <ac:chgData name="Monica Del Ciello" userId="5cced7a5-3a6d-421b-90f4-2d14cab0cfa1" providerId="ADAL" clId="{F6994EC5-B6D5-4651-9B18-6AF6F6F8A818}" dt="2026-09-23T01:16:55.625" v="15614" actId="20577"/>
          <ac:spMkLst>
            <pc:docMk/>
            <pc:sldMk cId="27960644" sldId="2147377615"/>
            <ac:spMk id="3" creationId="{009B651D-5F66-799E-9FFD-45321578E2E9}"/>
          </ac:spMkLst>
        </pc:spChg>
      </pc:sldChg>
      <pc:sldChg chg="modSp add mod">
        <pc:chgData name="Monica Del Ciello" userId="5cced7a5-3a6d-421b-90f4-2d14cab0cfa1" providerId="ADAL" clId="{F6994EC5-B6D5-4651-9B18-6AF6F6F8A818}" dt="2026-09-10T21:47:36.823" v="13331" actId="1076"/>
        <pc:sldMkLst>
          <pc:docMk/>
          <pc:sldMk cId="464458803" sldId="2147377691"/>
        </pc:sldMkLst>
        <pc:spChg chg="mod">
          <ac:chgData name="Monica Del Ciello" userId="5cced7a5-3a6d-421b-90f4-2d14cab0cfa1" providerId="ADAL" clId="{F6994EC5-B6D5-4651-9B18-6AF6F6F8A818}" dt="2026-09-10T21:47:29.740" v="13330"/>
          <ac:spMkLst>
            <pc:docMk/>
            <pc:sldMk cId="464458803" sldId="2147377691"/>
            <ac:spMk id="5" creationId="{1AA43201-AE48-6C0D-D58F-8BE5C5665643}"/>
          </ac:spMkLst>
        </pc:spChg>
        <pc:picChg chg="mod">
          <ac:chgData name="Monica Del Ciello" userId="5cced7a5-3a6d-421b-90f4-2d14cab0cfa1" providerId="ADAL" clId="{F6994EC5-B6D5-4651-9B18-6AF6F6F8A818}" dt="2026-09-10T21:47:36.823" v="13331" actId="1076"/>
          <ac:picMkLst>
            <pc:docMk/>
            <pc:sldMk cId="464458803" sldId="2147377691"/>
            <ac:picMk id="4" creationId="{9746D0D7-8608-25C4-72E1-983BF4466A01}"/>
          </ac:picMkLst>
        </pc:picChg>
      </pc:sldChg>
      <pc:sldChg chg="modSp add mod setBg">
        <pc:chgData name="Monica Del Ciello" userId="5cced7a5-3a6d-421b-90f4-2d14cab0cfa1" providerId="ADAL" clId="{F6994EC5-B6D5-4651-9B18-6AF6F6F8A818}" dt="2026-09-10T21:42:32.198" v="13324" actId="1076"/>
        <pc:sldMkLst>
          <pc:docMk/>
          <pc:sldMk cId="1778565722" sldId="2147377697"/>
        </pc:sldMkLst>
        <pc:spChg chg="mod">
          <ac:chgData name="Monica Del Ciello" userId="5cced7a5-3a6d-421b-90f4-2d14cab0cfa1" providerId="ADAL" clId="{F6994EC5-B6D5-4651-9B18-6AF6F6F8A818}" dt="2026-09-10T21:40:12.707" v="13322" actId="1076"/>
          <ac:spMkLst>
            <pc:docMk/>
            <pc:sldMk cId="1778565722" sldId="2147377697"/>
            <ac:spMk id="2" creationId="{060D613C-BC12-7B4F-B2E5-B22FB1AAF688}"/>
          </ac:spMkLst>
        </pc:spChg>
        <pc:spChg chg="mod">
          <ac:chgData name="Monica Del Ciello" userId="5cced7a5-3a6d-421b-90f4-2d14cab0cfa1" providerId="ADAL" clId="{F6994EC5-B6D5-4651-9B18-6AF6F6F8A818}" dt="2026-09-10T21:39:54.589" v="13320" actId="27636"/>
          <ac:spMkLst>
            <pc:docMk/>
            <pc:sldMk cId="1778565722" sldId="2147377697"/>
            <ac:spMk id="4" creationId="{6F7B3E25-FA99-62F0-BBF1-5EE8DC772F10}"/>
          </ac:spMkLst>
        </pc:spChg>
        <pc:spChg chg="mod">
          <ac:chgData name="Monica Del Ciello" userId="5cced7a5-3a6d-421b-90f4-2d14cab0cfa1" providerId="ADAL" clId="{F6994EC5-B6D5-4651-9B18-6AF6F6F8A818}" dt="2026-09-10T21:40:18.498" v="13323" actId="207"/>
          <ac:spMkLst>
            <pc:docMk/>
            <pc:sldMk cId="1778565722" sldId="2147377697"/>
            <ac:spMk id="7" creationId="{0ABF56D9-0F8F-C59B-BE4A-1BE73E3449AF}"/>
          </ac:spMkLst>
        </pc:spChg>
        <pc:graphicFrameChg chg="mod">
          <ac:chgData name="Monica Del Ciello" userId="5cced7a5-3a6d-421b-90f4-2d14cab0cfa1" providerId="ADAL" clId="{F6994EC5-B6D5-4651-9B18-6AF6F6F8A818}" dt="2026-09-10T21:42:32.198" v="13324" actId="1076"/>
          <ac:graphicFrameMkLst>
            <pc:docMk/>
            <pc:sldMk cId="1778565722" sldId="2147377697"/>
            <ac:graphicFrameMk id="13" creationId="{D8DE890F-7D29-B4DA-3176-B12B7DD13619}"/>
          </ac:graphicFrameMkLst>
        </pc:graphicFrameChg>
      </pc:sldChg>
      <pc:sldChg chg="modSp mod">
        <pc:chgData name="Monica Del Ciello" userId="5cced7a5-3a6d-421b-90f4-2d14cab0cfa1" providerId="ADAL" clId="{F6994EC5-B6D5-4651-9B18-6AF6F6F8A818}" dt="2026-09-10T21:50:24.646" v="13518" actId="20577"/>
        <pc:sldMkLst>
          <pc:docMk/>
          <pc:sldMk cId="793714365" sldId="2147377755"/>
        </pc:sldMkLst>
        <pc:spChg chg="mod">
          <ac:chgData name="Monica Del Ciello" userId="5cced7a5-3a6d-421b-90f4-2d14cab0cfa1" providerId="ADAL" clId="{F6994EC5-B6D5-4651-9B18-6AF6F6F8A818}" dt="2026-09-10T21:48:13.137" v="13357" actId="20577"/>
          <ac:spMkLst>
            <pc:docMk/>
            <pc:sldMk cId="793714365" sldId="2147377755"/>
            <ac:spMk id="2" creationId="{28CC3C88-5213-5CEF-C98C-EF1399396E4C}"/>
          </ac:spMkLst>
        </pc:spChg>
        <pc:spChg chg="mod">
          <ac:chgData name="Monica Del Ciello" userId="5cced7a5-3a6d-421b-90f4-2d14cab0cfa1" providerId="ADAL" clId="{F6994EC5-B6D5-4651-9B18-6AF6F6F8A818}" dt="2026-09-10T21:50:24.646" v="13518" actId="20577"/>
          <ac:spMkLst>
            <pc:docMk/>
            <pc:sldMk cId="793714365" sldId="2147377755"/>
            <ac:spMk id="5" creationId="{74EB6E35-2587-59F1-E619-E9C6DF96D3C4}"/>
          </ac:spMkLst>
        </pc:spChg>
      </pc:sldChg>
      <pc:sldChg chg="modSp mod">
        <pc:chgData name="Monica Del Ciello" userId="5cced7a5-3a6d-421b-90f4-2d14cab0cfa1" providerId="ADAL" clId="{F6994EC5-B6D5-4651-9B18-6AF6F6F8A818}" dt="2026-09-23T00:32:20.123" v="15285" actId="20577"/>
        <pc:sldMkLst>
          <pc:docMk/>
          <pc:sldMk cId="3999959956" sldId="2147377756"/>
        </pc:sldMkLst>
        <pc:spChg chg="mod">
          <ac:chgData name="Monica Del Ciello" userId="5cced7a5-3a6d-421b-90f4-2d14cab0cfa1" providerId="ADAL" clId="{F6994EC5-B6D5-4651-9B18-6AF6F6F8A818}" dt="2026-09-10T21:48:19.728" v="13365" actId="20577"/>
          <ac:spMkLst>
            <pc:docMk/>
            <pc:sldMk cId="3999959956" sldId="2147377756"/>
            <ac:spMk id="2" creationId="{2CED5C25-1065-38A8-A28C-E784D2F17B30}"/>
          </ac:spMkLst>
        </pc:spChg>
        <pc:spChg chg="mod">
          <ac:chgData name="Monica Del Ciello" userId="5cced7a5-3a6d-421b-90f4-2d14cab0cfa1" providerId="ADAL" clId="{F6994EC5-B6D5-4651-9B18-6AF6F6F8A818}" dt="2026-09-23T00:32:20.123" v="15285" actId="20577"/>
          <ac:spMkLst>
            <pc:docMk/>
            <pc:sldMk cId="3999959956" sldId="2147377756"/>
            <ac:spMk id="5" creationId="{60F4F4F4-619E-2787-56D0-12DAB5F02008}"/>
          </ac:spMkLst>
        </pc:spChg>
      </pc:sldChg>
      <pc:sldChg chg="modSp mod">
        <pc:chgData name="Monica Del Ciello" userId="5cced7a5-3a6d-421b-90f4-2d14cab0cfa1" providerId="ADAL" clId="{F6994EC5-B6D5-4651-9B18-6AF6F6F8A818}" dt="2026-09-10T21:50:42.843" v="13526" actId="20577"/>
        <pc:sldMkLst>
          <pc:docMk/>
          <pc:sldMk cId="3493833846" sldId="2147377758"/>
        </pc:sldMkLst>
        <pc:spChg chg="mod">
          <ac:chgData name="Monica Del Ciello" userId="5cced7a5-3a6d-421b-90f4-2d14cab0cfa1" providerId="ADAL" clId="{F6994EC5-B6D5-4651-9B18-6AF6F6F8A818}" dt="2026-09-10T21:50:42.843" v="13526" actId="20577"/>
          <ac:spMkLst>
            <pc:docMk/>
            <pc:sldMk cId="3493833846" sldId="2147377758"/>
            <ac:spMk id="2" creationId="{CC313EE2-B6F9-2053-E041-9E5DC53B1915}"/>
          </ac:spMkLst>
        </pc:spChg>
      </pc:sldChg>
      <pc:sldChg chg="modSp mod modCm modNotesTx">
        <pc:chgData name="Monica Del Ciello" userId="5cced7a5-3a6d-421b-90f4-2d14cab0cfa1" providerId="ADAL" clId="{F6994EC5-B6D5-4651-9B18-6AF6F6F8A818}" dt="2026-09-23T00:18:51.130" v="15276" actId="20577"/>
        <pc:sldMkLst>
          <pc:docMk/>
          <pc:sldMk cId="230625569" sldId="2147377759"/>
        </pc:sldMkLst>
        <pc:spChg chg="mod">
          <ac:chgData name="Monica Del Ciello" userId="5cced7a5-3a6d-421b-90f4-2d14cab0cfa1" providerId="ADAL" clId="{F6994EC5-B6D5-4651-9B18-6AF6F6F8A818}" dt="2026-09-03T18:41:05.723" v="11295" actId="5793"/>
          <ac:spMkLst>
            <pc:docMk/>
            <pc:sldMk cId="230625569" sldId="2147377759"/>
            <ac:spMk id="2" creationId="{D85CF1A1-B822-A6C3-68B9-846CA5832E78}"/>
          </ac:spMkLst>
        </pc:spChg>
        <pc:spChg chg="mod">
          <ac:chgData name="Monica Del Ciello" userId="5cced7a5-3a6d-421b-90f4-2d14cab0cfa1" providerId="ADAL" clId="{F6994EC5-B6D5-4651-9B18-6AF6F6F8A818}" dt="2026-09-23T00:18:42.031" v="15275" actId="20577"/>
          <ac:spMkLst>
            <pc:docMk/>
            <pc:sldMk cId="230625569" sldId="2147377759"/>
            <ac:spMk id="4" creationId="{B715AD21-2E1E-2493-4FF5-4D4BB5186FA4}"/>
          </ac:spMkLst>
        </pc:spChg>
        <pc:extLst>
          <p:ext xmlns:p="http://schemas.openxmlformats.org/presentationml/2006/main" uri="{D6D511B9-2390-475A-947B-AFAB55BFBCF1}">
            <pc226:cmChg xmlns:pc226="http://schemas.microsoft.com/office/powerpoint/2022/06/main/command" chg="mod">
              <pc226:chgData name="Monica Del Ciello" userId="5cced7a5-3a6d-421b-90f4-2d14cab0cfa1" providerId="ADAL" clId="{F6994EC5-B6D5-4651-9B18-6AF6F6F8A818}" dt="2026-09-10T18:37:52.626" v="12378" actId="20577"/>
              <pc2:cmMkLst xmlns:pc2="http://schemas.microsoft.com/office/powerpoint/2019/9/main/command">
                <pc:docMk/>
                <pc:sldMk cId="230625569" sldId="2147377759"/>
                <pc2:cmMk id="{05D3122B-6E0B-40A0-B83A-D1057CE8C453}"/>
              </pc2:cmMkLst>
            </pc226:cmChg>
          </p:ext>
        </pc:extLst>
      </pc:sldChg>
      <pc:sldChg chg="modSp mod">
        <pc:chgData name="Monica Del Ciello" userId="5cced7a5-3a6d-421b-90f4-2d14cab0cfa1" providerId="ADAL" clId="{F6994EC5-B6D5-4651-9B18-6AF6F6F8A818}" dt="2026-09-22T13:11:42.975" v="13854" actId="20577"/>
        <pc:sldMkLst>
          <pc:docMk/>
          <pc:sldMk cId="3109795162" sldId="2147377761"/>
        </pc:sldMkLst>
        <pc:spChg chg="mod">
          <ac:chgData name="Monica Del Ciello" userId="5cced7a5-3a6d-421b-90f4-2d14cab0cfa1" providerId="ADAL" clId="{F6994EC5-B6D5-4651-9B18-6AF6F6F8A818}" dt="2026-09-22T13:11:42.975" v="13854" actId="20577"/>
          <ac:spMkLst>
            <pc:docMk/>
            <pc:sldMk cId="3109795162" sldId="2147377761"/>
            <ac:spMk id="3" creationId="{F42DFD34-FB4C-7B49-DA3C-6B404A7FF97E}"/>
          </ac:spMkLst>
        </pc:spChg>
      </pc:sldChg>
      <pc:sldChg chg="modSp mod">
        <pc:chgData name="Monica Del Ciello" userId="5cced7a5-3a6d-421b-90f4-2d14cab0cfa1" providerId="ADAL" clId="{F6994EC5-B6D5-4651-9B18-6AF6F6F8A818}" dt="2026-09-03T18:58:41.495" v="11343" actId="1076"/>
        <pc:sldMkLst>
          <pc:docMk/>
          <pc:sldMk cId="59716219" sldId="2147377764"/>
        </pc:sldMkLst>
        <pc:picChg chg="mod">
          <ac:chgData name="Monica Del Ciello" userId="5cced7a5-3a6d-421b-90f4-2d14cab0cfa1" providerId="ADAL" clId="{F6994EC5-B6D5-4651-9B18-6AF6F6F8A818}" dt="2026-09-03T18:58:41.495" v="11343" actId="1076"/>
          <ac:picMkLst>
            <pc:docMk/>
            <pc:sldMk cId="59716219" sldId="2147377764"/>
            <ac:picMk id="5" creationId="{186F851E-4A81-3505-3A53-2EE52E3E05A9}"/>
          </ac:picMkLst>
        </pc:picChg>
      </pc:sldChg>
      <pc:sldChg chg="modSp mod">
        <pc:chgData name="Monica Del Ciello" userId="5cced7a5-3a6d-421b-90f4-2d14cab0cfa1" providerId="ADAL" clId="{F6994EC5-B6D5-4651-9B18-6AF6F6F8A818}" dt="2026-09-23T00:37:05.699" v="15363" actId="20577"/>
        <pc:sldMkLst>
          <pc:docMk/>
          <pc:sldMk cId="2422964696" sldId="2147377766"/>
        </pc:sldMkLst>
        <pc:spChg chg="mod">
          <ac:chgData name="Monica Del Ciello" userId="5cced7a5-3a6d-421b-90f4-2d14cab0cfa1" providerId="ADAL" clId="{F6994EC5-B6D5-4651-9B18-6AF6F6F8A818}" dt="2026-09-23T00:37:05.699" v="15363" actId="20577"/>
          <ac:spMkLst>
            <pc:docMk/>
            <pc:sldMk cId="2422964696" sldId="2147377766"/>
            <ac:spMk id="3" creationId="{6BECA266-08BF-433F-E363-848B385AC37C}"/>
          </ac:spMkLst>
        </pc:spChg>
        <pc:picChg chg="mod">
          <ac:chgData name="Monica Del Ciello" userId="5cced7a5-3a6d-421b-90f4-2d14cab0cfa1" providerId="ADAL" clId="{F6994EC5-B6D5-4651-9B18-6AF6F6F8A818}" dt="2026-09-22T22:32:32.753" v="13954" actId="26606"/>
          <ac:picMkLst>
            <pc:docMk/>
            <pc:sldMk cId="2422964696" sldId="2147377766"/>
            <ac:picMk id="4" creationId="{F3BD5650-4290-6D4B-5537-16E40F97B422}"/>
          </ac:picMkLst>
        </pc:picChg>
      </pc:sldChg>
      <pc:sldChg chg="modSp mod ord modClrScheme chgLayout">
        <pc:chgData name="Monica Del Ciello" userId="5cced7a5-3a6d-421b-90f4-2d14cab0cfa1" providerId="ADAL" clId="{F6994EC5-B6D5-4651-9B18-6AF6F6F8A818}" dt="2026-09-10T19:30:10.900" v="13079" actId="20577"/>
        <pc:sldMkLst>
          <pc:docMk/>
          <pc:sldMk cId="1669984618" sldId="2147377767"/>
        </pc:sldMkLst>
        <pc:spChg chg="mod ord">
          <ac:chgData name="Monica Del Ciello" userId="5cced7a5-3a6d-421b-90f4-2d14cab0cfa1" providerId="ADAL" clId="{F6994EC5-B6D5-4651-9B18-6AF6F6F8A818}" dt="2026-09-10T19:30:00.420" v="13070" actId="700"/>
          <ac:spMkLst>
            <pc:docMk/>
            <pc:sldMk cId="1669984618" sldId="2147377767"/>
            <ac:spMk id="2" creationId="{7812A7E4-2A93-F793-CACC-453F5191BF67}"/>
          </ac:spMkLst>
        </pc:spChg>
        <pc:spChg chg="mod ord">
          <ac:chgData name="Monica Del Ciello" userId="5cced7a5-3a6d-421b-90f4-2d14cab0cfa1" providerId="ADAL" clId="{F6994EC5-B6D5-4651-9B18-6AF6F6F8A818}" dt="2026-09-10T19:30:10.900" v="13079" actId="20577"/>
          <ac:spMkLst>
            <pc:docMk/>
            <pc:sldMk cId="1669984618" sldId="2147377767"/>
            <ac:spMk id="3" creationId="{31D7A451-5BAC-691B-CE63-0007FBBFA0E9}"/>
          </ac:spMkLst>
        </pc:spChg>
      </pc:sldChg>
      <pc:sldChg chg="add del mod modShow">
        <pc:chgData name="Monica Del Ciello" userId="5cced7a5-3a6d-421b-90f4-2d14cab0cfa1" providerId="ADAL" clId="{F6994EC5-B6D5-4651-9B18-6AF6F6F8A818}" dt="2026-09-23T01:06:48.258" v="15524" actId="729"/>
        <pc:sldMkLst>
          <pc:docMk/>
          <pc:sldMk cId="2797075481" sldId="2147377769"/>
        </pc:sldMkLst>
      </pc:sldChg>
      <pc:sldChg chg="modSp">
        <pc:chgData name="Monica Del Ciello" userId="5cced7a5-3a6d-421b-90f4-2d14cab0cfa1" providerId="ADAL" clId="{F6994EC5-B6D5-4651-9B18-6AF6F6F8A818}" dt="2026-09-23T00:36:02.538" v="15356"/>
        <pc:sldMkLst>
          <pc:docMk/>
          <pc:sldMk cId="1810548433" sldId="2147377771"/>
        </pc:sldMkLst>
        <pc:spChg chg="mod">
          <ac:chgData name="Monica Del Ciello" userId="5cced7a5-3a6d-421b-90f4-2d14cab0cfa1" providerId="ADAL" clId="{F6994EC5-B6D5-4651-9B18-6AF6F6F8A818}" dt="2026-09-23T00:36:02.538" v="15356"/>
          <ac:spMkLst>
            <pc:docMk/>
            <pc:sldMk cId="1810548433" sldId="2147377771"/>
            <ac:spMk id="4" creationId="{BE69DD0D-1BF3-0600-3853-3D325FF95612}"/>
          </ac:spMkLst>
        </pc:spChg>
      </pc:sldChg>
      <pc:sldChg chg="modSp mod">
        <pc:chgData name="Monica Del Ciello" userId="5cced7a5-3a6d-421b-90f4-2d14cab0cfa1" providerId="ADAL" clId="{F6994EC5-B6D5-4651-9B18-6AF6F6F8A818}" dt="2026-09-23T00:39:25.854" v="15390" actId="20577"/>
        <pc:sldMkLst>
          <pc:docMk/>
          <pc:sldMk cId="3483244664" sldId="2147377772"/>
        </pc:sldMkLst>
        <pc:spChg chg="mod">
          <ac:chgData name="Monica Del Ciello" userId="5cced7a5-3a6d-421b-90f4-2d14cab0cfa1" providerId="ADAL" clId="{F6994EC5-B6D5-4651-9B18-6AF6F6F8A818}" dt="2026-09-23T00:39:25.854" v="15390" actId="20577"/>
          <ac:spMkLst>
            <pc:docMk/>
            <pc:sldMk cId="3483244664" sldId="2147377772"/>
            <ac:spMk id="3" creationId="{BB6CBC57-FA9F-F26F-987A-8A6E744F699C}"/>
          </ac:spMkLst>
        </pc:spChg>
      </pc:sldChg>
      <pc:sldChg chg="modSp mod">
        <pc:chgData name="Monica Del Ciello" userId="5cced7a5-3a6d-421b-90f4-2d14cab0cfa1" providerId="ADAL" clId="{F6994EC5-B6D5-4651-9B18-6AF6F6F8A818}" dt="2026-09-23T21:57:23.755" v="15684" actId="14734"/>
        <pc:sldMkLst>
          <pc:docMk/>
          <pc:sldMk cId="332638294" sldId="2147377776"/>
        </pc:sldMkLst>
        <pc:graphicFrameChg chg="mod modGraphic">
          <ac:chgData name="Monica Del Ciello" userId="5cced7a5-3a6d-421b-90f4-2d14cab0cfa1" providerId="ADAL" clId="{F6994EC5-B6D5-4651-9B18-6AF6F6F8A818}" dt="2026-09-23T21:57:23.755" v="15684" actId="14734"/>
          <ac:graphicFrameMkLst>
            <pc:docMk/>
            <pc:sldMk cId="332638294" sldId="2147377776"/>
            <ac:graphicFrameMk id="3" creationId="{44B54465-D336-4734-E802-362B2940B3A3}"/>
          </ac:graphicFrameMkLst>
        </pc:graphicFrameChg>
      </pc:sldChg>
      <pc:sldChg chg="modSp mod">
        <pc:chgData name="Monica Del Ciello" userId="5cced7a5-3a6d-421b-90f4-2d14cab0cfa1" providerId="ADAL" clId="{F6994EC5-B6D5-4651-9B18-6AF6F6F8A818}" dt="2026-09-16T15:16:43.336" v="13739" actId="13926"/>
        <pc:sldMkLst>
          <pc:docMk/>
          <pc:sldMk cId="233426749" sldId="2147377779"/>
        </pc:sldMkLst>
        <pc:spChg chg="mod">
          <ac:chgData name="Monica Del Ciello" userId="5cced7a5-3a6d-421b-90f4-2d14cab0cfa1" providerId="ADAL" clId="{F6994EC5-B6D5-4651-9B18-6AF6F6F8A818}" dt="2026-09-10T18:54:28.827" v="12698"/>
          <ac:spMkLst>
            <pc:docMk/>
            <pc:sldMk cId="233426749" sldId="2147377779"/>
            <ac:spMk id="2" creationId="{D558B58D-ABE1-DF7A-9E3B-CF7A8E8757AC}"/>
          </ac:spMkLst>
        </pc:spChg>
        <pc:spChg chg="mod">
          <ac:chgData name="Monica Del Ciello" userId="5cced7a5-3a6d-421b-90f4-2d14cab0cfa1" providerId="ADAL" clId="{F6994EC5-B6D5-4651-9B18-6AF6F6F8A818}" dt="2026-09-16T15:16:43.336" v="13739" actId="13926"/>
          <ac:spMkLst>
            <pc:docMk/>
            <pc:sldMk cId="233426749" sldId="2147377779"/>
            <ac:spMk id="8" creationId="{11DA2BA5-2ECA-4769-6C77-0388590C81A6}"/>
          </ac:spMkLst>
        </pc:spChg>
      </pc:sldChg>
      <pc:sldChg chg="modNotesTx">
        <pc:chgData name="Monica Del Ciello" userId="5cced7a5-3a6d-421b-90f4-2d14cab0cfa1" providerId="ADAL" clId="{F6994EC5-B6D5-4651-9B18-6AF6F6F8A818}" dt="2026-09-23T00:11:32.185" v="15265" actId="20577"/>
        <pc:sldMkLst>
          <pc:docMk/>
          <pc:sldMk cId="3052959257" sldId="2147377781"/>
        </pc:sldMkLst>
      </pc:sldChg>
      <pc:sldChg chg="modSp mod">
        <pc:chgData name="Monica Del Ciello" userId="5cced7a5-3a6d-421b-90f4-2d14cab0cfa1" providerId="ADAL" clId="{F6994EC5-B6D5-4651-9B18-6AF6F6F8A818}" dt="2026-09-23T00:34:08.840" v="15294" actId="20577"/>
        <pc:sldMkLst>
          <pc:docMk/>
          <pc:sldMk cId="1335401615" sldId="2147377786"/>
        </pc:sldMkLst>
        <pc:spChg chg="mod">
          <ac:chgData name="Monica Del Ciello" userId="5cced7a5-3a6d-421b-90f4-2d14cab0cfa1" providerId="ADAL" clId="{F6994EC5-B6D5-4651-9B18-6AF6F6F8A818}" dt="2026-09-10T21:48:08.352" v="13349" actId="20577"/>
          <ac:spMkLst>
            <pc:docMk/>
            <pc:sldMk cId="1335401615" sldId="2147377786"/>
            <ac:spMk id="6" creationId="{147C68FC-C14D-BDA2-3761-61537CC1CBF8}"/>
          </ac:spMkLst>
        </pc:spChg>
        <pc:spChg chg="mod">
          <ac:chgData name="Monica Del Ciello" userId="5cced7a5-3a6d-421b-90f4-2d14cab0cfa1" providerId="ADAL" clId="{F6994EC5-B6D5-4651-9B18-6AF6F6F8A818}" dt="2026-09-23T00:34:08.840" v="15294" actId="20577"/>
          <ac:spMkLst>
            <pc:docMk/>
            <pc:sldMk cId="1335401615" sldId="2147377786"/>
            <ac:spMk id="7" creationId="{8D0EBEC4-EA41-C553-5D90-D4DCDDA562F1}"/>
          </ac:spMkLst>
        </pc:spChg>
      </pc:sldChg>
      <pc:sldChg chg="modSp mod modNotesTx">
        <pc:chgData name="Monica Del Ciello" userId="5cced7a5-3a6d-421b-90f4-2d14cab0cfa1" providerId="ADAL" clId="{F6994EC5-B6D5-4651-9B18-6AF6F6F8A818}" dt="2026-09-23T00:34:41.727" v="15355" actId="20577"/>
        <pc:sldMkLst>
          <pc:docMk/>
          <pc:sldMk cId="3732048321" sldId="2147377804"/>
        </pc:sldMkLst>
        <pc:spChg chg="mod">
          <ac:chgData name="Monica Del Ciello" userId="5cced7a5-3a6d-421b-90f4-2d14cab0cfa1" providerId="ADAL" clId="{F6994EC5-B6D5-4651-9B18-6AF6F6F8A818}" dt="2026-09-22T12:58:41.265" v="13833" actId="20577"/>
          <ac:spMkLst>
            <pc:docMk/>
            <pc:sldMk cId="3732048321" sldId="2147377804"/>
            <ac:spMk id="3" creationId="{99BFFF94-F650-2AA9-905F-89264F6A6932}"/>
          </ac:spMkLst>
        </pc:spChg>
      </pc:sldChg>
      <pc:sldChg chg="modNotesTx">
        <pc:chgData name="Monica Del Ciello" userId="5cced7a5-3a6d-421b-90f4-2d14cab0cfa1" providerId="ADAL" clId="{F6994EC5-B6D5-4651-9B18-6AF6F6F8A818}" dt="2026-09-23T00:09:57.552" v="15260" actId="20577"/>
        <pc:sldMkLst>
          <pc:docMk/>
          <pc:sldMk cId="370907446" sldId="2147377809"/>
        </pc:sldMkLst>
      </pc:sldChg>
      <pc:sldChg chg="modSp mod modNotesTx">
        <pc:chgData name="Monica Del Ciello" userId="5cced7a5-3a6d-421b-90f4-2d14cab0cfa1" providerId="ADAL" clId="{F6994EC5-B6D5-4651-9B18-6AF6F6F8A818}" dt="2026-09-22T13:14:06.329" v="13858" actId="313"/>
        <pc:sldMkLst>
          <pc:docMk/>
          <pc:sldMk cId="1273830262" sldId="2147377821"/>
        </pc:sldMkLst>
        <pc:spChg chg="mod">
          <ac:chgData name="Monica Del Ciello" userId="5cced7a5-3a6d-421b-90f4-2d14cab0cfa1" providerId="ADAL" clId="{F6994EC5-B6D5-4651-9B18-6AF6F6F8A818}" dt="2026-09-22T13:14:06.329" v="13858" actId="313"/>
          <ac:spMkLst>
            <pc:docMk/>
            <pc:sldMk cId="1273830262" sldId="2147377821"/>
            <ac:spMk id="2" creationId="{52AEF523-1EEA-6F85-4138-C0685BE9A81C}"/>
          </ac:spMkLst>
        </pc:spChg>
      </pc:sldChg>
      <pc:sldChg chg="modNotesTx">
        <pc:chgData name="Monica Del Ciello" userId="5cced7a5-3a6d-421b-90f4-2d14cab0cfa1" providerId="ADAL" clId="{F6994EC5-B6D5-4651-9B18-6AF6F6F8A818}" dt="2026-09-23T00:11:52.389" v="15267" actId="20577"/>
        <pc:sldMkLst>
          <pc:docMk/>
          <pc:sldMk cId="1619522097" sldId="2147377828"/>
        </pc:sldMkLst>
      </pc:sldChg>
      <pc:sldChg chg="addSp delSp modSp mod modShow">
        <pc:chgData name="Monica Del Ciello" userId="5cced7a5-3a6d-421b-90f4-2d14cab0cfa1" providerId="ADAL" clId="{F6994EC5-B6D5-4651-9B18-6AF6F6F8A818}" dt="2026-09-23T18:12:55.488" v="15620" actId="729"/>
        <pc:sldMkLst>
          <pc:docMk/>
          <pc:sldMk cId="1420555773" sldId="2147377839"/>
        </pc:sldMkLst>
        <pc:spChg chg="mod">
          <ac:chgData name="Monica Del Ciello" userId="5cced7a5-3a6d-421b-90f4-2d14cab0cfa1" providerId="ADAL" clId="{F6994EC5-B6D5-4651-9B18-6AF6F6F8A818}" dt="2026-09-15T14:55:59.414" v="13689" actId="20577"/>
          <ac:spMkLst>
            <pc:docMk/>
            <pc:sldMk cId="1420555773" sldId="2147377839"/>
            <ac:spMk id="2" creationId="{F36A9F62-CFE1-B9A7-9F71-4978590C7991}"/>
          </ac:spMkLst>
        </pc:spChg>
        <pc:spChg chg="add mod">
          <ac:chgData name="Monica Del Ciello" userId="5cced7a5-3a6d-421b-90f4-2d14cab0cfa1" providerId="ADAL" clId="{F6994EC5-B6D5-4651-9B18-6AF6F6F8A818}" dt="2026-09-15T14:56:01.843" v="13690" actId="478"/>
          <ac:spMkLst>
            <pc:docMk/>
            <pc:sldMk cId="1420555773" sldId="2147377839"/>
            <ac:spMk id="5" creationId="{C3218D81-5229-1AB7-32B7-905BB285C443}"/>
          </ac:spMkLst>
        </pc:spChg>
      </pc:sldChg>
      <pc:sldChg chg="mod modShow modNotesTx">
        <pc:chgData name="Monica Del Ciello" userId="5cced7a5-3a6d-421b-90f4-2d14cab0cfa1" providerId="ADAL" clId="{F6994EC5-B6D5-4651-9B18-6AF6F6F8A818}" dt="2026-09-23T18:12:49.356" v="15619" actId="34476"/>
        <pc:sldMkLst>
          <pc:docMk/>
          <pc:sldMk cId="2332775113" sldId="2147377840"/>
        </pc:sldMkLst>
      </pc:sldChg>
      <pc:sldChg chg="modSp mod">
        <pc:chgData name="Monica Del Ciello" userId="5cced7a5-3a6d-421b-90f4-2d14cab0cfa1" providerId="ADAL" clId="{F6994EC5-B6D5-4651-9B18-6AF6F6F8A818}" dt="2026-09-09T14:59:30.761" v="11383" actId="1076"/>
        <pc:sldMkLst>
          <pc:docMk/>
          <pc:sldMk cId="4255242795" sldId="2147377851"/>
        </pc:sldMkLst>
        <pc:spChg chg="mod">
          <ac:chgData name="Monica Del Ciello" userId="5cced7a5-3a6d-421b-90f4-2d14cab0cfa1" providerId="ADAL" clId="{F6994EC5-B6D5-4651-9B18-6AF6F6F8A818}" dt="2026-09-03T18:34:40.313" v="11282" actId="20577"/>
          <ac:spMkLst>
            <pc:docMk/>
            <pc:sldMk cId="4255242795" sldId="2147377851"/>
            <ac:spMk id="4" creationId="{B7254542-89F9-EBC8-2B83-E077363FD207}"/>
          </ac:spMkLst>
        </pc:spChg>
        <pc:spChg chg="mod">
          <ac:chgData name="Monica Del Ciello" userId="5cced7a5-3a6d-421b-90f4-2d14cab0cfa1" providerId="ADAL" clId="{F6994EC5-B6D5-4651-9B18-6AF6F6F8A818}" dt="2026-09-09T14:59:30.761" v="11383" actId="1076"/>
          <ac:spMkLst>
            <pc:docMk/>
            <pc:sldMk cId="4255242795" sldId="2147377851"/>
            <ac:spMk id="5" creationId="{13A655B2-4571-694B-3D9B-5D35D979ED8C}"/>
          </ac:spMkLst>
        </pc:spChg>
      </pc:sldChg>
      <pc:sldChg chg="modNotesTx">
        <pc:chgData name="Monica Del Ciello" userId="5cced7a5-3a6d-421b-90f4-2d14cab0cfa1" providerId="ADAL" clId="{F6994EC5-B6D5-4651-9B18-6AF6F6F8A818}" dt="2026-09-23T00:48:56.106" v="15394" actId="20577"/>
        <pc:sldMkLst>
          <pc:docMk/>
          <pc:sldMk cId="2806716324" sldId="2147377852"/>
        </pc:sldMkLst>
      </pc:sldChg>
      <pc:sldChg chg="modNotesTx">
        <pc:chgData name="Monica Del Ciello" userId="5cced7a5-3a6d-421b-90f4-2d14cab0cfa1" providerId="ADAL" clId="{F6994EC5-B6D5-4651-9B18-6AF6F6F8A818}" dt="2026-09-11T13:36:44.261" v="13688" actId="20577"/>
        <pc:sldMkLst>
          <pc:docMk/>
          <pc:sldMk cId="2744607354" sldId="2147377855"/>
        </pc:sldMkLst>
      </pc:sldChg>
      <pc:sldChg chg="modSp mod">
        <pc:chgData name="Monica Del Ciello" userId="5cced7a5-3a6d-421b-90f4-2d14cab0cfa1" providerId="ADAL" clId="{F6994EC5-B6D5-4651-9B18-6AF6F6F8A818}" dt="2026-09-23T00:37:35.374" v="15385" actId="20577"/>
        <pc:sldMkLst>
          <pc:docMk/>
          <pc:sldMk cId="1367144626" sldId="2147377856"/>
        </pc:sldMkLst>
        <pc:spChg chg="mod">
          <ac:chgData name="Monica Del Ciello" userId="5cced7a5-3a6d-421b-90f4-2d14cab0cfa1" providerId="ADAL" clId="{F6994EC5-B6D5-4651-9B18-6AF6F6F8A818}" dt="2026-09-23T00:37:35.374" v="15385" actId="20577"/>
          <ac:spMkLst>
            <pc:docMk/>
            <pc:sldMk cId="1367144626" sldId="2147377856"/>
            <ac:spMk id="3" creationId="{DD4AD0AC-DB49-68D3-15B5-0F8CB51DBE16}"/>
          </ac:spMkLst>
        </pc:spChg>
      </pc:sldChg>
      <pc:sldChg chg="modSp mod">
        <pc:chgData name="Monica Del Ciello" userId="5cced7a5-3a6d-421b-90f4-2d14cab0cfa1" providerId="ADAL" clId="{F6994EC5-B6D5-4651-9B18-6AF6F6F8A818}" dt="2026-09-10T20:52:58.161" v="13271" actId="15"/>
        <pc:sldMkLst>
          <pc:docMk/>
          <pc:sldMk cId="813498293" sldId="2147377861"/>
        </pc:sldMkLst>
        <pc:spChg chg="mod">
          <ac:chgData name="Monica Del Ciello" userId="5cced7a5-3a6d-421b-90f4-2d14cab0cfa1" providerId="ADAL" clId="{F6994EC5-B6D5-4651-9B18-6AF6F6F8A818}" dt="2026-09-10T20:52:58.161" v="13271" actId="15"/>
          <ac:spMkLst>
            <pc:docMk/>
            <pc:sldMk cId="813498293" sldId="2147377861"/>
            <ac:spMk id="3" creationId="{F34CD87E-A7C8-3CE5-9E45-1BCED188D7FD}"/>
          </ac:spMkLst>
        </pc:spChg>
      </pc:sldChg>
      <pc:sldChg chg="modSp mod modNotesTx">
        <pc:chgData name="Monica Del Ciello" userId="5cced7a5-3a6d-421b-90f4-2d14cab0cfa1" providerId="ADAL" clId="{F6994EC5-B6D5-4651-9B18-6AF6F6F8A818}" dt="2026-09-23T01:06:40.441" v="15523" actId="20577"/>
        <pc:sldMkLst>
          <pc:docMk/>
          <pc:sldMk cId="3987741801" sldId="2147377876"/>
        </pc:sldMkLst>
        <pc:spChg chg="mod">
          <ac:chgData name="Monica Del Ciello" userId="5cced7a5-3a6d-421b-90f4-2d14cab0cfa1" providerId="ADAL" clId="{F6994EC5-B6D5-4651-9B18-6AF6F6F8A818}" dt="2026-09-23T01:05:24.048" v="15508" actId="20577"/>
          <ac:spMkLst>
            <pc:docMk/>
            <pc:sldMk cId="3987741801" sldId="2147377876"/>
            <ac:spMk id="8" creationId="{BAD7461F-64BC-1D3D-9447-998385C43F11}"/>
          </ac:spMkLst>
        </pc:spChg>
        <pc:spChg chg="mod">
          <ac:chgData name="Monica Del Ciello" userId="5cced7a5-3a6d-421b-90f4-2d14cab0cfa1" providerId="ADAL" clId="{F6994EC5-B6D5-4651-9B18-6AF6F6F8A818}" dt="2026-09-10T20:09:49.277" v="13195" actId="14100"/>
          <ac:spMkLst>
            <pc:docMk/>
            <pc:sldMk cId="3987741801" sldId="2147377876"/>
            <ac:spMk id="9" creationId="{A7E6B419-B9B4-E255-5455-7979FB21D779}"/>
          </ac:spMkLst>
        </pc:spChg>
      </pc:sldChg>
      <pc:sldChg chg="addSp modSp new mod">
        <pc:chgData name="Monica Del Ciello" userId="5cced7a5-3a6d-421b-90f4-2d14cab0cfa1" providerId="ADAL" clId="{F6994EC5-B6D5-4651-9B18-6AF6F6F8A818}" dt="2026-09-10T20:58:34.351" v="13295" actId="255"/>
        <pc:sldMkLst>
          <pc:docMk/>
          <pc:sldMk cId="1992595619" sldId="2147377888"/>
        </pc:sldMkLst>
        <pc:spChg chg="mod">
          <ac:chgData name="Monica Del Ciello" userId="5cced7a5-3a6d-421b-90f4-2d14cab0cfa1" providerId="ADAL" clId="{F6994EC5-B6D5-4651-9B18-6AF6F6F8A818}" dt="2026-09-10T16:13:45.310" v="11737"/>
          <ac:spMkLst>
            <pc:docMk/>
            <pc:sldMk cId="1992595619" sldId="2147377888"/>
            <ac:spMk id="2" creationId="{41B841F8-483C-C12B-E481-70D0953148FF}"/>
          </ac:spMkLst>
        </pc:spChg>
        <pc:spChg chg="mod">
          <ac:chgData name="Monica Del Ciello" userId="5cced7a5-3a6d-421b-90f4-2d14cab0cfa1" providerId="ADAL" clId="{F6994EC5-B6D5-4651-9B18-6AF6F6F8A818}" dt="2026-09-10T20:58:34.351" v="13295" actId="255"/>
          <ac:spMkLst>
            <pc:docMk/>
            <pc:sldMk cId="1992595619" sldId="2147377888"/>
            <ac:spMk id="3" creationId="{C4EE7947-83EB-F6B2-AE56-A6EF842BAB60}"/>
          </ac:spMkLst>
        </pc:spChg>
        <pc:spChg chg="add mod">
          <ac:chgData name="Monica Del Ciello" userId="5cced7a5-3a6d-421b-90f4-2d14cab0cfa1" providerId="ADAL" clId="{F6994EC5-B6D5-4651-9B18-6AF6F6F8A818}" dt="2026-09-10T19:23:41.101" v="13061" actId="207"/>
          <ac:spMkLst>
            <pc:docMk/>
            <pc:sldMk cId="1992595619" sldId="2147377888"/>
            <ac:spMk id="5" creationId="{5A347B43-428E-7BE7-B676-4309DF942D8D}"/>
          </ac:spMkLst>
        </pc:spChg>
      </pc:sldChg>
      <pc:sldChg chg="addSp modSp new mod">
        <pc:chgData name="Monica Del Ciello" userId="5cced7a5-3a6d-421b-90f4-2d14cab0cfa1" providerId="ADAL" clId="{F6994EC5-B6D5-4651-9B18-6AF6F6F8A818}" dt="2026-09-10T20:55:33.946" v="13277" actId="255"/>
        <pc:sldMkLst>
          <pc:docMk/>
          <pc:sldMk cId="3617468700" sldId="2147377889"/>
        </pc:sldMkLst>
        <pc:spChg chg="mod">
          <ac:chgData name="Monica Del Ciello" userId="5cced7a5-3a6d-421b-90f4-2d14cab0cfa1" providerId="ADAL" clId="{F6994EC5-B6D5-4651-9B18-6AF6F6F8A818}" dt="2026-09-10T17:57:40.534" v="12083" actId="20577"/>
          <ac:spMkLst>
            <pc:docMk/>
            <pc:sldMk cId="3617468700" sldId="2147377889"/>
            <ac:spMk id="2" creationId="{F468D7D8-0143-F661-7924-04F15816F70A}"/>
          </ac:spMkLst>
        </pc:spChg>
        <pc:spChg chg="mod">
          <ac:chgData name="Monica Del Ciello" userId="5cced7a5-3a6d-421b-90f4-2d14cab0cfa1" providerId="ADAL" clId="{F6994EC5-B6D5-4651-9B18-6AF6F6F8A818}" dt="2026-09-10T20:55:33.946" v="13277" actId="255"/>
          <ac:spMkLst>
            <pc:docMk/>
            <pc:sldMk cId="3617468700" sldId="2147377889"/>
            <ac:spMk id="3" creationId="{7B3430E6-EB50-33C3-48F3-CB708A424513}"/>
          </ac:spMkLst>
        </pc:spChg>
        <pc:picChg chg="add mod">
          <ac:chgData name="Monica Del Ciello" userId="5cced7a5-3a6d-421b-90f4-2d14cab0cfa1" providerId="ADAL" clId="{F6994EC5-B6D5-4651-9B18-6AF6F6F8A818}" dt="2026-09-10T18:01:12.431" v="12296" actId="1076"/>
          <ac:picMkLst>
            <pc:docMk/>
            <pc:sldMk cId="3617468700" sldId="2147377889"/>
            <ac:picMk id="5" creationId="{49D321E6-3B6F-47A5-8204-868B1C9B9ADA}"/>
          </ac:picMkLst>
        </pc:picChg>
      </pc:sldChg>
      <pc:sldChg chg="addSp modSp new mod">
        <pc:chgData name="Monica Del Ciello" userId="5cced7a5-3a6d-421b-90f4-2d14cab0cfa1" providerId="ADAL" clId="{F6994EC5-B6D5-4651-9B18-6AF6F6F8A818}" dt="2026-09-10T20:56:28.077" v="13278" actId="255"/>
        <pc:sldMkLst>
          <pc:docMk/>
          <pc:sldMk cId="3449314227" sldId="2147377890"/>
        </pc:sldMkLst>
        <pc:spChg chg="mod">
          <ac:chgData name="Monica Del Ciello" userId="5cced7a5-3a6d-421b-90f4-2d14cab0cfa1" providerId="ADAL" clId="{F6994EC5-B6D5-4651-9B18-6AF6F6F8A818}" dt="2026-09-10T18:39:31.376" v="12410" actId="20577"/>
          <ac:spMkLst>
            <pc:docMk/>
            <pc:sldMk cId="3449314227" sldId="2147377890"/>
            <ac:spMk id="2" creationId="{282D4863-894C-DA21-7577-4AC27A09CC5B}"/>
          </ac:spMkLst>
        </pc:spChg>
        <pc:spChg chg="mod">
          <ac:chgData name="Monica Del Ciello" userId="5cced7a5-3a6d-421b-90f4-2d14cab0cfa1" providerId="ADAL" clId="{F6994EC5-B6D5-4651-9B18-6AF6F6F8A818}" dt="2026-09-10T20:56:28.077" v="13278" actId="255"/>
          <ac:spMkLst>
            <pc:docMk/>
            <pc:sldMk cId="3449314227" sldId="2147377890"/>
            <ac:spMk id="3" creationId="{699EC1E4-615F-C0AF-C5B7-21BEA9720DDC}"/>
          </ac:spMkLst>
        </pc:spChg>
        <pc:spChg chg="add mod">
          <ac:chgData name="Monica Del Ciello" userId="5cced7a5-3a6d-421b-90f4-2d14cab0cfa1" providerId="ADAL" clId="{F6994EC5-B6D5-4651-9B18-6AF6F6F8A818}" dt="2026-09-10T18:41:44.983" v="12449" actId="1076"/>
          <ac:spMkLst>
            <pc:docMk/>
            <pc:sldMk cId="3449314227" sldId="2147377890"/>
            <ac:spMk id="5" creationId="{B149BA41-BE88-4F38-A99D-30B97BD4A1C6}"/>
          </ac:spMkLst>
        </pc:spChg>
        <pc:picChg chg="add mod">
          <ac:chgData name="Monica Del Ciello" userId="5cced7a5-3a6d-421b-90f4-2d14cab0cfa1" providerId="ADAL" clId="{F6994EC5-B6D5-4651-9B18-6AF6F6F8A818}" dt="2026-09-10T18:40:38.852" v="12444" actId="1076"/>
          <ac:picMkLst>
            <pc:docMk/>
            <pc:sldMk cId="3449314227" sldId="2147377890"/>
            <ac:picMk id="7" creationId="{1AD8A08B-F813-98C3-2EB9-5BCD700C5118}"/>
          </ac:picMkLst>
        </pc:picChg>
      </pc:sldChg>
      <pc:sldChg chg="addSp delSp modSp add mod setBg modClrScheme chgLayout">
        <pc:chgData name="Monica Del Ciello" userId="5cced7a5-3a6d-421b-90f4-2d14cab0cfa1" providerId="ADAL" clId="{F6994EC5-B6D5-4651-9B18-6AF6F6F8A818}" dt="2026-09-10T20:54:09.225" v="13274" actId="12"/>
        <pc:sldMkLst>
          <pc:docMk/>
          <pc:sldMk cId="3789780217" sldId="2147377892"/>
        </pc:sldMkLst>
        <pc:spChg chg="mod ord">
          <ac:chgData name="Monica Del Ciello" userId="5cced7a5-3a6d-421b-90f4-2d14cab0cfa1" providerId="ADAL" clId="{F6994EC5-B6D5-4651-9B18-6AF6F6F8A818}" dt="2026-09-10T19:11:14.156" v="12959" actId="700"/>
          <ac:spMkLst>
            <pc:docMk/>
            <pc:sldMk cId="3789780217" sldId="2147377892"/>
            <ac:spMk id="2" creationId="{C1CC1D4D-C6D9-7163-5899-12ABE302148C}"/>
          </ac:spMkLst>
        </pc:spChg>
        <pc:spChg chg="add mod ord">
          <ac:chgData name="Monica Del Ciello" userId="5cced7a5-3a6d-421b-90f4-2d14cab0cfa1" providerId="ADAL" clId="{F6994EC5-B6D5-4651-9B18-6AF6F6F8A818}" dt="2026-09-10T19:14:27.408" v="13042" actId="1076"/>
          <ac:spMkLst>
            <pc:docMk/>
            <pc:sldMk cId="3789780217" sldId="2147377892"/>
            <ac:spMk id="3" creationId="{41CE520C-BA05-6B5F-BC17-BE2308440284}"/>
          </ac:spMkLst>
        </pc:spChg>
        <pc:spChg chg="mod ord">
          <ac:chgData name="Monica Del Ciello" userId="5cced7a5-3a6d-421b-90f4-2d14cab0cfa1" providerId="ADAL" clId="{F6994EC5-B6D5-4651-9B18-6AF6F6F8A818}" dt="2026-09-10T20:54:09.225" v="13274" actId="12"/>
          <ac:spMkLst>
            <pc:docMk/>
            <pc:sldMk cId="3789780217" sldId="2147377892"/>
            <ac:spMk id="4" creationId="{DD94FACC-79B6-B177-D866-2E4E01EC7D55}"/>
          </ac:spMkLst>
        </pc:spChg>
      </pc:sldChg>
      <pc:sldChg chg="modSp mod">
        <pc:chgData name="Monica Del Ciello" userId="5cced7a5-3a6d-421b-90f4-2d14cab0cfa1" providerId="ADAL" clId="{F6994EC5-B6D5-4651-9B18-6AF6F6F8A818}" dt="2026-09-16T15:18:36.895" v="13746" actId="1076"/>
        <pc:sldMkLst>
          <pc:docMk/>
          <pc:sldMk cId="3332677361" sldId="2147377893"/>
        </pc:sldMkLst>
        <pc:spChg chg="mod">
          <ac:chgData name="Monica Del Ciello" userId="5cced7a5-3a6d-421b-90f4-2d14cab0cfa1" providerId="ADAL" clId="{F6994EC5-B6D5-4651-9B18-6AF6F6F8A818}" dt="2026-09-16T15:18:36.895" v="13746" actId="1076"/>
          <ac:spMkLst>
            <pc:docMk/>
            <pc:sldMk cId="3332677361" sldId="2147377893"/>
            <ac:spMk id="3" creationId="{643A47E7-90BA-D92A-87C3-B99153EE62DB}"/>
          </ac:spMkLst>
        </pc:spChg>
      </pc:sldChg>
      <pc:sldChg chg="modSp mod ord modNotesTx">
        <pc:chgData name="Monica Del Ciello" userId="5cced7a5-3a6d-421b-90f4-2d14cab0cfa1" providerId="ADAL" clId="{F6994EC5-B6D5-4651-9B18-6AF6F6F8A818}" dt="2026-09-23T00:09:31.829" v="15258" actId="20577"/>
        <pc:sldMkLst>
          <pc:docMk/>
          <pc:sldMk cId="287214866" sldId="2147377902"/>
        </pc:sldMkLst>
        <pc:spChg chg="mod">
          <ac:chgData name="Monica Del Ciello" userId="5cced7a5-3a6d-421b-90f4-2d14cab0cfa1" providerId="ADAL" clId="{F6994EC5-B6D5-4651-9B18-6AF6F6F8A818}" dt="2026-09-23T00:09:31.829" v="15258" actId="20577"/>
          <ac:spMkLst>
            <pc:docMk/>
            <pc:sldMk cId="287214866" sldId="2147377902"/>
            <ac:spMk id="2" creationId="{BBF89C71-4E12-5A4B-8523-B3294597BBBD}"/>
          </ac:spMkLst>
        </pc:spChg>
      </pc:sldChg>
      <pc:sldChg chg="mod modShow">
        <pc:chgData name="Monica Del Ciello" userId="5cced7a5-3a6d-421b-90f4-2d14cab0cfa1" providerId="ADAL" clId="{F6994EC5-B6D5-4651-9B18-6AF6F6F8A818}" dt="2026-09-23T18:12:24.449" v="15618" actId="34476"/>
        <pc:sldMkLst>
          <pc:docMk/>
          <pc:sldMk cId="1292556745" sldId="2147377903"/>
        </pc:sldMkLst>
      </pc:sldChg>
      <pc:sldChg chg="modSp mod modNotesTx">
        <pc:chgData name="Monica Del Ciello" userId="5cced7a5-3a6d-421b-90f4-2d14cab0cfa1" providerId="ADAL" clId="{F6994EC5-B6D5-4651-9B18-6AF6F6F8A818}" dt="2026-09-22T22:48:01.584" v="14343" actId="20577"/>
        <pc:sldMkLst>
          <pc:docMk/>
          <pc:sldMk cId="2573300516" sldId="2147377906"/>
        </pc:sldMkLst>
        <pc:spChg chg="mod">
          <ac:chgData name="Monica Del Ciello" userId="5cced7a5-3a6d-421b-90f4-2d14cab0cfa1" providerId="ADAL" clId="{F6994EC5-B6D5-4651-9B18-6AF6F6F8A818}" dt="2026-09-22T22:48:01.584" v="14343" actId="20577"/>
          <ac:spMkLst>
            <pc:docMk/>
            <pc:sldMk cId="2573300516" sldId="2147377906"/>
            <ac:spMk id="2" creationId="{94885B9D-198C-B95A-7213-417D407168B6}"/>
          </ac:spMkLst>
        </pc:spChg>
        <pc:graphicFrameChg chg="modGraphic">
          <ac:chgData name="Monica Del Ciello" userId="5cced7a5-3a6d-421b-90f4-2d14cab0cfa1" providerId="ADAL" clId="{F6994EC5-B6D5-4651-9B18-6AF6F6F8A818}" dt="2026-09-22T22:47:01.572" v="14336" actId="14734"/>
          <ac:graphicFrameMkLst>
            <pc:docMk/>
            <pc:sldMk cId="2573300516" sldId="2147377906"/>
            <ac:graphicFrameMk id="4" creationId="{DB8B8F91-1037-396A-E306-B3902C8000B4}"/>
          </ac:graphicFrameMkLst>
        </pc:graphicFrameChg>
      </pc:sldChg>
      <pc:sldChg chg="modSp mod">
        <pc:chgData name="Monica Del Ciello" userId="5cced7a5-3a6d-421b-90f4-2d14cab0cfa1" providerId="ADAL" clId="{F6994EC5-B6D5-4651-9B18-6AF6F6F8A818}" dt="2026-09-22T22:48:07.615" v="14347" actId="20577"/>
        <pc:sldMkLst>
          <pc:docMk/>
          <pc:sldMk cId="3042967966" sldId="2147377907"/>
        </pc:sldMkLst>
        <pc:spChg chg="mod">
          <ac:chgData name="Monica Del Ciello" userId="5cced7a5-3a6d-421b-90f4-2d14cab0cfa1" providerId="ADAL" clId="{F6994EC5-B6D5-4651-9B18-6AF6F6F8A818}" dt="2026-09-22T22:48:07.615" v="14347" actId="20577"/>
          <ac:spMkLst>
            <pc:docMk/>
            <pc:sldMk cId="3042967966" sldId="2147377907"/>
            <ac:spMk id="2" creationId="{4651C88E-1DD5-1563-86E5-224FE299707C}"/>
          </ac:spMkLst>
        </pc:spChg>
        <pc:graphicFrameChg chg="modGraphic">
          <ac:chgData name="Monica Del Ciello" userId="5cced7a5-3a6d-421b-90f4-2d14cab0cfa1" providerId="ADAL" clId="{F6994EC5-B6D5-4651-9B18-6AF6F6F8A818}" dt="2026-09-22T22:47:48.959" v="14337" actId="2165"/>
          <ac:graphicFrameMkLst>
            <pc:docMk/>
            <pc:sldMk cId="3042967966" sldId="2147377907"/>
            <ac:graphicFrameMk id="4" creationId="{EE7DB392-DDF4-ED27-C56D-37E9535A5B0E}"/>
          </ac:graphicFrameMkLst>
        </pc:graphicFrameChg>
      </pc:sldChg>
      <pc:sldChg chg="modSp mod modNotesTx">
        <pc:chgData name="Monica Del Ciello" userId="5cced7a5-3a6d-421b-90f4-2d14cab0cfa1" providerId="ADAL" clId="{F6994EC5-B6D5-4651-9B18-6AF6F6F8A818}" dt="2026-09-22T23:02:08.418" v="14954" actId="20577"/>
        <pc:sldMkLst>
          <pc:docMk/>
          <pc:sldMk cId="1086800733" sldId="2147377908"/>
        </pc:sldMkLst>
        <pc:spChg chg="mod">
          <ac:chgData name="Monica Del Ciello" userId="5cced7a5-3a6d-421b-90f4-2d14cab0cfa1" providerId="ADAL" clId="{F6994EC5-B6D5-4651-9B18-6AF6F6F8A818}" dt="2026-09-22T23:02:08.418" v="14954" actId="20577"/>
          <ac:spMkLst>
            <pc:docMk/>
            <pc:sldMk cId="1086800733" sldId="2147377908"/>
            <ac:spMk id="3" creationId="{6358C6E2-FB84-5155-818D-A378EA794BCD}"/>
          </ac:spMkLst>
        </pc:spChg>
      </pc:sldChg>
      <pc:sldChg chg="addSp delSp modSp new mod modNotesTx">
        <pc:chgData name="Monica Del Ciello" userId="5cced7a5-3a6d-421b-90f4-2d14cab0cfa1" providerId="ADAL" clId="{F6994EC5-B6D5-4651-9B18-6AF6F6F8A818}" dt="2026-09-22T22:51:58.638" v="14375" actId="20577"/>
        <pc:sldMkLst>
          <pc:docMk/>
          <pc:sldMk cId="3629462101" sldId="2147377909"/>
        </pc:sldMkLst>
        <pc:spChg chg="mod">
          <ac:chgData name="Monica Del Ciello" userId="5cced7a5-3a6d-421b-90f4-2d14cab0cfa1" providerId="ADAL" clId="{F6994EC5-B6D5-4651-9B18-6AF6F6F8A818}" dt="2026-09-22T22:49:02.141" v="14351" actId="20577"/>
          <ac:spMkLst>
            <pc:docMk/>
            <pc:sldMk cId="3629462101" sldId="2147377909"/>
            <ac:spMk id="2" creationId="{DEEF5BE8-110F-47D0-2A4C-E8EE6FEB095D}"/>
          </ac:spMkLst>
        </pc:spChg>
        <pc:graphicFrameChg chg="add mod modGraphic">
          <ac:chgData name="Monica Del Ciello" userId="5cced7a5-3a6d-421b-90f4-2d14cab0cfa1" providerId="ADAL" clId="{F6994EC5-B6D5-4651-9B18-6AF6F6F8A818}" dt="2026-09-22T22:38:28.110" v="14110" actId="798"/>
          <ac:graphicFrameMkLst>
            <pc:docMk/>
            <pc:sldMk cId="3629462101" sldId="2147377909"/>
            <ac:graphicFrameMk id="4" creationId="{819E7170-F10A-F337-09F7-EE78631B3F6D}"/>
          </ac:graphicFrameMkLst>
        </pc:graphicFrameChg>
      </pc:sldChg>
    </pc:docChg>
  </pc:docChgLst>
  <pc:docChgLst>
    <pc:chgData name="Brandi Vogt-Cervantes" userId="18aba179-4874-405c-8da6-94035219d58e" providerId="ADAL" clId="{5ABCD8FE-C255-4F96-873D-A5EB216B5347}"/>
    <pc:docChg chg="undo redo custSel addSld delSld modSld sldOrd modSection">
      <pc:chgData name="Brandi Vogt-Cervantes" userId="18aba179-4874-405c-8da6-94035219d58e" providerId="ADAL" clId="{5ABCD8FE-C255-4F96-873D-A5EB216B5347}" dt="2026-09-25T13:27:35.267" v="21323" actId="729"/>
      <pc:docMkLst>
        <pc:docMk/>
      </pc:docMkLst>
      <pc:sldChg chg="modNotesTx">
        <pc:chgData name="Brandi Vogt-Cervantes" userId="18aba179-4874-405c-8da6-94035219d58e" providerId="ADAL" clId="{5ABCD8FE-C255-4F96-873D-A5EB216B5347}" dt="2026-09-22T16:35:27.725" v="20204" actId="20577"/>
        <pc:sldMkLst>
          <pc:docMk/>
          <pc:sldMk cId="1935967668" sldId="258"/>
        </pc:sldMkLst>
      </pc:sldChg>
      <pc:sldChg chg="ord">
        <pc:chgData name="Brandi Vogt-Cervantes" userId="18aba179-4874-405c-8da6-94035219d58e" providerId="ADAL" clId="{5ABCD8FE-C255-4F96-873D-A5EB216B5347}" dt="2026-09-11T17:18:26.748" v="12682"/>
        <pc:sldMkLst>
          <pc:docMk/>
          <pc:sldMk cId="2905454177" sldId="266"/>
        </pc:sldMkLst>
      </pc:sldChg>
      <pc:sldChg chg="ord">
        <pc:chgData name="Brandi Vogt-Cervantes" userId="18aba179-4874-405c-8da6-94035219d58e" providerId="ADAL" clId="{5ABCD8FE-C255-4F96-873D-A5EB216B5347}" dt="2026-09-11T17:19:09.205" v="12688"/>
        <pc:sldMkLst>
          <pc:docMk/>
          <pc:sldMk cId="2905454177" sldId="267"/>
        </pc:sldMkLst>
      </pc:sldChg>
      <pc:sldChg chg="modNotesTx">
        <pc:chgData name="Brandi Vogt-Cervantes" userId="18aba179-4874-405c-8da6-94035219d58e" providerId="ADAL" clId="{5ABCD8FE-C255-4F96-873D-A5EB216B5347}" dt="2026-09-11T13:56:47.009" v="9813" actId="20577"/>
        <pc:sldMkLst>
          <pc:docMk/>
          <pc:sldMk cId="3297334597" sldId="298"/>
        </pc:sldMkLst>
      </pc:sldChg>
      <pc:sldChg chg="modSp mod">
        <pc:chgData name="Brandi Vogt-Cervantes" userId="18aba179-4874-405c-8da6-94035219d58e" providerId="ADAL" clId="{5ABCD8FE-C255-4F96-873D-A5EB216B5347}" dt="2026-09-22T15:23:06.909" v="18594" actId="1076"/>
        <pc:sldMkLst>
          <pc:docMk/>
          <pc:sldMk cId="950353630" sldId="311"/>
        </pc:sldMkLst>
        <pc:spChg chg="mod">
          <ac:chgData name="Brandi Vogt-Cervantes" userId="18aba179-4874-405c-8da6-94035219d58e" providerId="ADAL" clId="{5ABCD8FE-C255-4F96-873D-A5EB216B5347}" dt="2026-09-22T15:23:06.909" v="18594" actId="1076"/>
          <ac:spMkLst>
            <pc:docMk/>
            <pc:sldMk cId="950353630" sldId="311"/>
            <ac:spMk id="3" creationId="{4301CD44-A385-66F5-9E0C-FF704E47366A}"/>
          </ac:spMkLst>
        </pc:spChg>
      </pc:sldChg>
      <pc:sldChg chg="modSp mod">
        <pc:chgData name="Brandi Vogt-Cervantes" userId="18aba179-4874-405c-8da6-94035219d58e" providerId="ADAL" clId="{5ABCD8FE-C255-4F96-873D-A5EB216B5347}" dt="2026-09-10T16:30:05.918" v="1695" actId="255"/>
        <pc:sldMkLst>
          <pc:docMk/>
          <pc:sldMk cId="3939882034" sldId="345"/>
        </pc:sldMkLst>
        <pc:spChg chg="mod">
          <ac:chgData name="Brandi Vogt-Cervantes" userId="18aba179-4874-405c-8da6-94035219d58e" providerId="ADAL" clId="{5ABCD8FE-C255-4F96-873D-A5EB216B5347}" dt="2026-09-10T16:30:05.918" v="1695" actId="255"/>
          <ac:spMkLst>
            <pc:docMk/>
            <pc:sldMk cId="3939882034" sldId="345"/>
            <ac:spMk id="3" creationId="{740223AF-8854-796C-14D4-C1008EDB1A92}"/>
          </ac:spMkLst>
        </pc:spChg>
      </pc:sldChg>
      <pc:sldChg chg="modNotesTx">
        <pc:chgData name="Brandi Vogt-Cervantes" userId="18aba179-4874-405c-8da6-94035219d58e" providerId="ADAL" clId="{5ABCD8FE-C255-4F96-873D-A5EB216B5347}" dt="2026-09-10T21:51:31.999" v="7711" actId="20577"/>
        <pc:sldMkLst>
          <pc:docMk/>
          <pc:sldMk cId="294674059" sldId="349"/>
        </pc:sldMkLst>
      </pc:sldChg>
      <pc:sldChg chg="delSp modSp mod modNotesTx">
        <pc:chgData name="Brandi Vogt-Cervantes" userId="18aba179-4874-405c-8da6-94035219d58e" providerId="ADAL" clId="{5ABCD8FE-C255-4F96-873D-A5EB216B5347}" dt="2026-09-14T13:56:59.494" v="17719" actId="20577"/>
        <pc:sldMkLst>
          <pc:docMk/>
          <pc:sldMk cId="1087086674" sldId="351"/>
        </pc:sldMkLst>
        <pc:spChg chg="mod">
          <ac:chgData name="Brandi Vogt-Cervantes" userId="18aba179-4874-405c-8da6-94035219d58e" providerId="ADAL" clId="{5ABCD8FE-C255-4F96-873D-A5EB216B5347}" dt="2026-09-11T16:00:58.746" v="11430" actId="27636"/>
          <ac:spMkLst>
            <pc:docMk/>
            <pc:sldMk cId="1087086674" sldId="351"/>
            <ac:spMk id="4" creationId="{912B8111-C1C6-259C-570D-6647E1478D6D}"/>
          </ac:spMkLst>
        </pc:spChg>
      </pc:sldChg>
      <pc:sldChg chg="addSp modSp mod">
        <pc:chgData name="Brandi Vogt-Cervantes" userId="18aba179-4874-405c-8da6-94035219d58e" providerId="ADAL" clId="{5ABCD8FE-C255-4F96-873D-A5EB216B5347}" dt="2026-09-14T13:50:50.801" v="17718" actId="1076"/>
        <pc:sldMkLst>
          <pc:docMk/>
          <pc:sldMk cId="3720174349" sldId="359"/>
        </pc:sldMkLst>
        <pc:spChg chg="add mod">
          <ac:chgData name="Brandi Vogt-Cervantes" userId="18aba179-4874-405c-8da6-94035219d58e" providerId="ADAL" clId="{5ABCD8FE-C255-4F96-873D-A5EB216B5347}" dt="2026-09-14T13:50:50.801" v="17718" actId="1076"/>
          <ac:spMkLst>
            <pc:docMk/>
            <pc:sldMk cId="3720174349" sldId="359"/>
            <ac:spMk id="7" creationId="{2688C4C1-9AB2-FF89-F116-C9CC179BC1D6}"/>
          </ac:spMkLst>
        </pc:spChg>
      </pc:sldChg>
      <pc:sldChg chg="modSp mod modNotesTx">
        <pc:chgData name="Brandi Vogt-Cervantes" userId="18aba179-4874-405c-8da6-94035219d58e" providerId="ADAL" clId="{5ABCD8FE-C255-4F96-873D-A5EB216B5347}" dt="2026-09-11T19:53:57.349" v="15653" actId="1076"/>
        <pc:sldMkLst>
          <pc:docMk/>
          <pc:sldMk cId="1799538896" sldId="362"/>
        </pc:sldMkLst>
        <pc:spChg chg="mod">
          <ac:chgData name="Brandi Vogt-Cervantes" userId="18aba179-4874-405c-8da6-94035219d58e" providerId="ADAL" clId="{5ABCD8FE-C255-4F96-873D-A5EB216B5347}" dt="2026-09-11T19:53:57.349" v="15653" actId="1076"/>
          <ac:spMkLst>
            <pc:docMk/>
            <pc:sldMk cId="1799538896" sldId="362"/>
            <ac:spMk id="4" creationId="{2E656F1F-EAFF-374A-18A9-B76C04A917DC}"/>
          </ac:spMkLst>
        </pc:spChg>
      </pc:sldChg>
      <pc:sldChg chg="ord">
        <pc:chgData name="Brandi Vogt-Cervantes" userId="18aba179-4874-405c-8da6-94035219d58e" providerId="ADAL" clId="{5ABCD8FE-C255-4F96-873D-A5EB216B5347}" dt="2026-09-11T17:17:59.389" v="12680"/>
        <pc:sldMkLst>
          <pc:docMk/>
          <pc:sldMk cId="3049450458" sldId="365"/>
        </pc:sldMkLst>
      </pc:sldChg>
      <pc:sldChg chg="addSp delSp modSp mod modNotesTx">
        <pc:chgData name="Brandi Vogt-Cervantes" userId="18aba179-4874-405c-8da6-94035219d58e" providerId="ADAL" clId="{5ABCD8FE-C255-4F96-873D-A5EB216B5347}" dt="2026-09-11T19:56:47.116" v="15838" actId="20577"/>
        <pc:sldMkLst>
          <pc:docMk/>
          <pc:sldMk cId="2642777533" sldId="392"/>
        </pc:sldMkLst>
        <pc:spChg chg="mod">
          <ac:chgData name="Brandi Vogt-Cervantes" userId="18aba179-4874-405c-8da6-94035219d58e" providerId="ADAL" clId="{5ABCD8FE-C255-4F96-873D-A5EB216B5347}" dt="2026-09-11T19:54:41.642" v="15656" actId="20577"/>
          <ac:spMkLst>
            <pc:docMk/>
            <pc:sldMk cId="2642777533" sldId="392"/>
            <ac:spMk id="5" creationId="{2DB770AA-2024-5AA9-1FB1-5529EEF1CF0F}"/>
          </ac:spMkLst>
        </pc:spChg>
      </pc:sldChg>
      <pc:sldChg chg="modNotesTx">
        <pc:chgData name="Brandi Vogt-Cervantes" userId="18aba179-4874-405c-8da6-94035219d58e" providerId="ADAL" clId="{5ABCD8FE-C255-4F96-873D-A5EB216B5347}" dt="2026-09-10T21:53:39.538" v="7720" actId="20577"/>
        <pc:sldMkLst>
          <pc:docMk/>
          <pc:sldMk cId="604114779" sldId="393"/>
        </pc:sldMkLst>
      </pc:sldChg>
      <pc:sldChg chg="modNotesTx">
        <pc:chgData name="Brandi Vogt-Cervantes" userId="18aba179-4874-405c-8da6-94035219d58e" providerId="ADAL" clId="{5ABCD8FE-C255-4F96-873D-A5EB216B5347}" dt="2026-09-10T21:54:45.669" v="7759" actId="20577"/>
        <pc:sldMkLst>
          <pc:docMk/>
          <pc:sldMk cId="1321299511" sldId="394"/>
        </pc:sldMkLst>
      </pc:sldChg>
      <pc:sldChg chg="modSp mod modNotesTx">
        <pc:chgData name="Brandi Vogt-Cervantes" userId="18aba179-4874-405c-8da6-94035219d58e" providerId="ADAL" clId="{5ABCD8FE-C255-4F96-873D-A5EB216B5347}" dt="2026-09-10T21:55:41.974" v="7769" actId="20577"/>
        <pc:sldMkLst>
          <pc:docMk/>
          <pc:sldMk cId="3932698304" sldId="395"/>
        </pc:sldMkLst>
        <pc:spChg chg="mod">
          <ac:chgData name="Brandi Vogt-Cervantes" userId="18aba179-4874-405c-8da6-94035219d58e" providerId="ADAL" clId="{5ABCD8FE-C255-4F96-873D-A5EB216B5347}" dt="2026-09-10T20:14:07.761" v="3444" actId="113"/>
          <ac:spMkLst>
            <pc:docMk/>
            <pc:sldMk cId="3932698304" sldId="395"/>
            <ac:spMk id="4" creationId="{31A9B2C4-271F-A1F9-BAF8-FF9616AB4E3A}"/>
          </ac:spMkLst>
        </pc:spChg>
        <pc:spChg chg="mod">
          <ac:chgData name="Brandi Vogt-Cervantes" userId="18aba179-4874-405c-8da6-94035219d58e" providerId="ADAL" clId="{5ABCD8FE-C255-4F96-873D-A5EB216B5347}" dt="2026-09-10T20:14:02.040" v="3443" actId="1076"/>
          <ac:spMkLst>
            <pc:docMk/>
            <pc:sldMk cId="3932698304" sldId="395"/>
            <ac:spMk id="10" creationId="{3E501C01-61CC-C125-64F3-ACCC757EF5BF}"/>
          </ac:spMkLst>
        </pc:spChg>
      </pc:sldChg>
      <pc:sldChg chg="modSp mod modNotesTx">
        <pc:chgData name="Brandi Vogt-Cervantes" userId="18aba179-4874-405c-8da6-94035219d58e" providerId="ADAL" clId="{5ABCD8FE-C255-4F96-873D-A5EB216B5347}" dt="2026-09-10T21:48:15.679" v="7607" actId="20577"/>
        <pc:sldMkLst>
          <pc:docMk/>
          <pc:sldMk cId="1895629410" sldId="396"/>
        </pc:sldMkLst>
        <pc:spChg chg="mod">
          <ac:chgData name="Brandi Vogt-Cervantes" userId="18aba179-4874-405c-8da6-94035219d58e" providerId="ADAL" clId="{5ABCD8FE-C255-4F96-873D-A5EB216B5347}" dt="2026-09-10T18:08:24.551" v="3393" actId="255"/>
          <ac:spMkLst>
            <pc:docMk/>
            <pc:sldMk cId="1895629410" sldId="396"/>
            <ac:spMk id="4" creationId="{B59D34D0-1CF4-8FE6-8A26-5C05219796E2}"/>
          </ac:spMkLst>
        </pc:spChg>
        <pc:graphicFrameChg chg="mod modGraphic">
          <ac:chgData name="Brandi Vogt-Cervantes" userId="18aba179-4874-405c-8da6-94035219d58e" providerId="ADAL" clId="{5ABCD8FE-C255-4F96-873D-A5EB216B5347}" dt="2026-09-10T18:09:51.081" v="3402" actId="255"/>
          <ac:graphicFrameMkLst>
            <pc:docMk/>
            <pc:sldMk cId="1895629410" sldId="396"/>
            <ac:graphicFrameMk id="5" creationId="{65D13075-6439-F8D0-0581-478057B070DA}"/>
          </ac:graphicFrameMkLst>
        </pc:graphicFrameChg>
      </pc:sldChg>
      <pc:sldChg chg="addSp modSp mod modNotesTx">
        <pc:chgData name="Brandi Vogt-Cervantes" userId="18aba179-4874-405c-8da6-94035219d58e" providerId="ADAL" clId="{5ABCD8FE-C255-4F96-873D-A5EB216B5347}" dt="2026-09-10T22:00:15.535" v="7907" actId="20577"/>
        <pc:sldMkLst>
          <pc:docMk/>
          <pc:sldMk cId="3676372819" sldId="397"/>
        </pc:sldMkLst>
        <pc:spChg chg="add mod">
          <ac:chgData name="Brandi Vogt-Cervantes" userId="18aba179-4874-405c-8da6-94035219d58e" providerId="ADAL" clId="{5ABCD8FE-C255-4F96-873D-A5EB216B5347}" dt="2026-09-10T18:09:01.267" v="3398" actId="1076"/>
          <ac:spMkLst>
            <pc:docMk/>
            <pc:sldMk cId="3676372819" sldId="397"/>
            <ac:spMk id="4" creationId="{F7444D57-339B-CB77-2DFE-834040DFDA05}"/>
          </ac:spMkLst>
        </pc:spChg>
        <pc:graphicFrameChg chg="mod modGraphic">
          <ac:chgData name="Brandi Vogt-Cervantes" userId="18aba179-4874-405c-8da6-94035219d58e" providerId="ADAL" clId="{5ABCD8FE-C255-4F96-873D-A5EB216B5347}" dt="2026-09-10T18:10:04.567" v="3404" actId="255"/>
          <ac:graphicFrameMkLst>
            <pc:docMk/>
            <pc:sldMk cId="3676372819" sldId="397"/>
            <ac:graphicFrameMk id="5" creationId="{07B44975-2132-9C79-28E9-BC46740DB36D}"/>
          </ac:graphicFrameMkLst>
        </pc:graphicFrameChg>
      </pc:sldChg>
      <pc:sldChg chg="modSp mod modNotesTx">
        <pc:chgData name="Brandi Vogt-Cervantes" userId="18aba179-4874-405c-8da6-94035219d58e" providerId="ADAL" clId="{5ABCD8FE-C255-4F96-873D-A5EB216B5347}" dt="2026-09-10T22:00:55.212" v="7929" actId="20577"/>
        <pc:sldMkLst>
          <pc:docMk/>
          <pc:sldMk cId="1839532792" sldId="399"/>
        </pc:sldMkLst>
        <pc:spChg chg="mod">
          <ac:chgData name="Brandi Vogt-Cervantes" userId="18aba179-4874-405c-8da6-94035219d58e" providerId="ADAL" clId="{5ABCD8FE-C255-4F96-873D-A5EB216B5347}" dt="2026-09-10T20:15:06.239" v="3447" actId="255"/>
          <ac:spMkLst>
            <pc:docMk/>
            <pc:sldMk cId="1839532792" sldId="399"/>
            <ac:spMk id="5" creationId="{BCFF7007-9737-694A-B2A2-C2A282250205}"/>
          </ac:spMkLst>
        </pc:spChg>
      </pc:sldChg>
      <pc:sldChg chg="modSp mod modNotesTx">
        <pc:chgData name="Brandi Vogt-Cervantes" userId="18aba179-4874-405c-8da6-94035219d58e" providerId="ADAL" clId="{5ABCD8FE-C255-4F96-873D-A5EB216B5347}" dt="2026-09-10T21:10:17.910" v="5833" actId="207"/>
        <pc:sldMkLst>
          <pc:docMk/>
          <pc:sldMk cId="3937775837" sldId="400"/>
        </pc:sldMkLst>
        <pc:spChg chg="mod">
          <ac:chgData name="Brandi Vogt-Cervantes" userId="18aba179-4874-405c-8da6-94035219d58e" providerId="ADAL" clId="{5ABCD8FE-C255-4F96-873D-A5EB216B5347}" dt="2026-09-10T21:06:46.938" v="5804" actId="20577"/>
          <ac:spMkLst>
            <pc:docMk/>
            <pc:sldMk cId="3937775837" sldId="400"/>
            <ac:spMk id="4" creationId="{31A9B2C4-271F-A1F9-BAF8-FF9616AB4E3A}"/>
          </ac:spMkLst>
        </pc:spChg>
        <pc:spChg chg="mod">
          <ac:chgData name="Brandi Vogt-Cervantes" userId="18aba179-4874-405c-8da6-94035219d58e" providerId="ADAL" clId="{5ABCD8FE-C255-4F96-873D-A5EB216B5347}" dt="2026-09-10T21:10:17.910" v="5833" actId="207"/>
          <ac:spMkLst>
            <pc:docMk/>
            <pc:sldMk cId="3937775837" sldId="400"/>
            <ac:spMk id="5" creationId="{293BDE7D-6C00-2D9A-7917-37B1BED3D2CB}"/>
          </ac:spMkLst>
        </pc:spChg>
      </pc:sldChg>
      <pc:sldChg chg="addSp delSp modSp mod modClrScheme chgLayout modNotesTx">
        <pc:chgData name="Brandi Vogt-Cervantes" userId="18aba179-4874-405c-8da6-94035219d58e" providerId="ADAL" clId="{5ABCD8FE-C255-4F96-873D-A5EB216B5347}" dt="2026-09-10T21:50:13.631" v="7609" actId="20577"/>
        <pc:sldMkLst>
          <pc:docMk/>
          <pc:sldMk cId="17227275" sldId="401"/>
        </pc:sldMkLst>
        <pc:spChg chg="mod ord">
          <ac:chgData name="Brandi Vogt-Cervantes" userId="18aba179-4874-405c-8da6-94035219d58e" providerId="ADAL" clId="{5ABCD8FE-C255-4F96-873D-A5EB216B5347}" dt="2026-09-10T21:10:43.230" v="5834" actId="1076"/>
          <ac:spMkLst>
            <pc:docMk/>
            <pc:sldMk cId="17227275" sldId="401"/>
            <ac:spMk id="3" creationId="{0DD8D130-0C70-9911-2F53-E77B304E7F16}"/>
          </ac:spMkLst>
        </pc:spChg>
        <pc:spChg chg="add mod">
          <ac:chgData name="Brandi Vogt-Cervantes" userId="18aba179-4874-405c-8da6-94035219d58e" providerId="ADAL" clId="{5ABCD8FE-C255-4F96-873D-A5EB216B5347}" dt="2026-09-10T21:08:27.820" v="5827" actId="14100"/>
          <ac:spMkLst>
            <pc:docMk/>
            <pc:sldMk cId="17227275" sldId="401"/>
            <ac:spMk id="4" creationId="{2A497A60-9CA9-E0EF-030C-F27BEA577155}"/>
          </ac:spMkLst>
        </pc:spChg>
        <pc:graphicFrameChg chg="add mod modGraphic">
          <ac:chgData name="Brandi Vogt-Cervantes" userId="18aba179-4874-405c-8da6-94035219d58e" providerId="ADAL" clId="{5ABCD8FE-C255-4F96-873D-A5EB216B5347}" dt="2026-09-10T21:01:57" v="5617" actId="14100"/>
          <ac:graphicFrameMkLst>
            <pc:docMk/>
            <pc:sldMk cId="17227275" sldId="401"/>
            <ac:graphicFrameMk id="12" creationId="{BBECE26C-B5EC-5E7D-8434-1A9E9D2EA401}"/>
          </ac:graphicFrameMkLst>
        </pc:graphicFrameChg>
      </pc:sldChg>
      <pc:sldChg chg="modNotesTx">
        <pc:chgData name="Brandi Vogt-Cervantes" userId="18aba179-4874-405c-8da6-94035219d58e" providerId="ADAL" clId="{5ABCD8FE-C255-4F96-873D-A5EB216B5347}" dt="2026-09-21T18:58:39.844" v="18234" actId="20577"/>
        <pc:sldMkLst>
          <pc:docMk/>
          <pc:sldMk cId="4121085652" sldId="412"/>
        </pc:sldMkLst>
      </pc:sldChg>
      <pc:sldChg chg="mod modShow modNotesTx">
        <pc:chgData name="Brandi Vogt-Cervantes" userId="18aba179-4874-405c-8da6-94035219d58e" providerId="ADAL" clId="{5ABCD8FE-C255-4F96-873D-A5EB216B5347}" dt="2026-09-22T13:22:38.418" v="18535" actId="20577"/>
        <pc:sldMkLst>
          <pc:docMk/>
          <pc:sldMk cId="452035394" sldId="413"/>
        </pc:sldMkLst>
      </pc:sldChg>
      <pc:sldChg chg="modNotesTx">
        <pc:chgData name="Brandi Vogt-Cervantes" userId="18aba179-4874-405c-8da6-94035219d58e" providerId="ADAL" clId="{5ABCD8FE-C255-4F96-873D-A5EB216B5347}" dt="2026-09-10T21:38:16.821" v="7255" actId="20577"/>
        <pc:sldMkLst>
          <pc:docMk/>
          <pc:sldMk cId="4178368419" sldId="440"/>
        </pc:sldMkLst>
      </pc:sldChg>
      <pc:sldChg chg="addSp delSp modSp mod modNotesTx">
        <pc:chgData name="Brandi Vogt-Cervantes" userId="18aba179-4874-405c-8da6-94035219d58e" providerId="ADAL" clId="{5ABCD8FE-C255-4F96-873D-A5EB216B5347}" dt="2026-09-18T19:29:13.327" v="18064" actId="113"/>
        <pc:sldMkLst>
          <pc:docMk/>
          <pc:sldMk cId="4016496518" sldId="456"/>
        </pc:sldMkLst>
        <pc:spChg chg="mod">
          <ac:chgData name="Brandi Vogt-Cervantes" userId="18aba179-4874-405c-8da6-94035219d58e" providerId="ADAL" clId="{5ABCD8FE-C255-4F96-873D-A5EB216B5347}" dt="2026-09-18T19:29:13.327" v="18064" actId="113"/>
          <ac:spMkLst>
            <pc:docMk/>
            <pc:sldMk cId="4016496518" sldId="456"/>
            <ac:spMk id="8" creationId="{12F8C5D8-EF0C-2FB0-0282-BEFE1FA98CA7}"/>
          </ac:spMkLst>
        </pc:spChg>
        <pc:picChg chg="add mod">
          <ac:chgData name="Brandi Vogt-Cervantes" userId="18aba179-4874-405c-8da6-94035219d58e" providerId="ADAL" clId="{5ABCD8FE-C255-4F96-873D-A5EB216B5347}" dt="2026-09-14T13:45:17.427" v="17705" actId="14100"/>
          <ac:picMkLst>
            <pc:docMk/>
            <pc:sldMk cId="4016496518" sldId="456"/>
            <ac:picMk id="4" creationId="{0C2933A5-1FC2-3D25-4D67-8677AEFA83F6}"/>
          </ac:picMkLst>
        </pc:picChg>
      </pc:sldChg>
      <pc:sldChg chg="modNotesTx">
        <pc:chgData name="Brandi Vogt-Cervantes" userId="18aba179-4874-405c-8da6-94035219d58e" providerId="ADAL" clId="{5ABCD8FE-C255-4F96-873D-A5EB216B5347}" dt="2026-09-11T19:54:04.910" v="15654" actId="20577"/>
        <pc:sldMkLst>
          <pc:docMk/>
          <pc:sldMk cId="304361426" sldId="2147377361"/>
        </pc:sldMkLst>
      </pc:sldChg>
      <pc:sldChg chg="modSp mod modNotesTx">
        <pc:chgData name="Brandi Vogt-Cervantes" userId="18aba179-4874-405c-8da6-94035219d58e" providerId="ADAL" clId="{5ABCD8FE-C255-4F96-873D-A5EB216B5347}" dt="2026-09-10T21:19:42.297" v="6229" actId="20577"/>
        <pc:sldMkLst>
          <pc:docMk/>
          <pc:sldMk cId="27960644" sldId="2147377615"/>
        </pc:sldMkLst>
        <pc:spChg chg="mod">
          <ac:chgData name="Brandi Vogt-Cervantes" userId="18aba179-4874-405c-8da6-94035219d58e" providerId="ADAL" clId="{5ABCD8FE-C255-4F96-873D-A5EB216B5347}" dt="2026-09-10T20:23:03.633" v="4153" actId="255"/>
          <ac:spMkLst>
            <pc:docMk/>
            <pc:sldMk cId="27960644" sldId="2147377615"/>
            <ac:spMk id="3" creationId="{009B651D-5F66-799E-9FFD-45321578E2E9}"/>
          </ac:spMkLst>
        </pc:spChg>
        <pc:cxnChg chg="mod">
          <ac:chgData name="Brandi Vogt-Cervantes" userId="18aba179-4874-405c-8da6-94035219d58e" providerId="ADAL" clId="{5ABCD8FE-C255-4F96-873D-A5EB216B5347}" dt="2026-09-10T20:23:16.367" v="4154" actId="1076"/>
          <ac:cxnSpMkLst>
            <pc:docMk/>
            <pc:sldMk cId="27960644" sldId="2147377615"/>
            <ac:cxnSpMk id="7" creationId="{9A1A8DE0-3D93-D683-2193-E5733A44549C}"/>
          </ac:cxnSpMkLst>
        </pc:cxnChg>
      </pc:sldChg>
      <pc:sldChg chg="modNotesTx">
        <pc:chgData name="Brandi Vogt-Cervantes" userId="18aba179-4874-405c-8da6-94035219d58e" providerId="ADAL" clId="{5ABCD8FE-C255-4F96-873D-A5EB216B5347}" dt="2026-09-11T15:47:09.432" v="11316" actId="20577"/>
        <pc:sldMkLst>
          <pc:docMk/>
          <pc:sldMk cId="2247328992" sldId="2147377749"/>
        </pc:sldMkLst>
      </pc:sldChg>
      <pc:sldChg chg="modNotesTx">
        <pc:chgData name="Brandi Vogt-Cervantes" userId="18aba179-4874-405c-8da6-94035219d58e" providerId="ADAL" clId="{5ABCD8FE-C255-4F96-873D-A5EB216B5347}" dt="2026-09-11T15:45:25.061" v="11202" actId="20577"/>
        <pc:sldMkLst>
          <pc:docMk/>
          <pc:sldMk cId="1821531530" sldId="2147377751"/>
        </pc:sldMkLst>
      </pc:sldChg>
      <pc:sldChg chg="modNotesTx">
        <pc:chgData name="Brandi Vogt-Cervantes" userId="18aba179-4874-405c-8da6-94035219d58e" providerId="ADAL" clId="{5ABCD8FE-C255-4F96-873D-A5EB216B5347}" dt="2026-09-11T15:46:20.067" v="11297" actId="20577"/>
        <pc:sldMkLst>
          <pc:docMk/>
          <pc:sldMk cId="4119217330" sldId="2147377753"/>
        </pc:sldMkLst>
      </pc:sldChg>
      <pc:sldChg chg="addSp modSp mod modNotesTx">
        <pc:chgData name="Brandi Vogt-Cervantes" userId="18aba179-4874-405c-8da6-94035219d58e" providerId="ADAL" clId="{5ABCD8FE-C255-4F96-873D-A5EB216B5347}" dt="2026-09-10T16:28:35.235" v="1687" actId="1076"/>
        <pc:sldMkLst>
          <pc:docMk/>
          <pc:sldMk cId="793714365" sldId="2147377755"/>
        </pc:sldMkLst>
        <pc:spChg chg="add mod">
          <ac:chgData name="Brandi Vogt-Cervantes" userId="18aba179-4874-405c-8da6-94035219d58e" providerId="ADAL" clId="{5ABCD8FE-C255-4F96-873D-A5EB216B5347}" dt="2026-09-10T16:28:35.235" v="1687" actId="1076"/>
          <ac:spMkLst>
            <pc:docMk/>
            <pc:sldMk cId="793714365" sldId="2147377755"/>
            <ac:spMk id="4" creationId="{492C3EE3-04EA-EC3E-9E50-1D2F8E32E84D}"/>
          </ac:spMkLst>
        </pc:spChg>
        <pc:spChg chg="mod">
          <ac:chgData name="Brandi Vogt-Cervantes" userId="18aba179-4874-405c-8da6-94035219d58e" providerId="ADAL" clId="{5ABCD8FE-C255-4F96-873D-A5EB216B5347}" dt="2026-09-10T16:19:34.774" v="1067" actId="20577"/>
          <ac:spMkLst>
            <pc:docMk/>
            <pc:sldMk cId="793714365" sldId="2147377755"/>
            <ac:spMk id="5" creationId="{74EB6E35-2587-59F1-E619-E9C6DF96D3C4}"/>
          </ac:spMkLst>
        </pc:spChg>
      </pc:sldChg>
      <pc:sldChg chg="addSp delSp modSp mod modNotesTx">
        <pc:chgData name="Brandi Vogt-Cervantes" userId="18aba179-4874-405c-8da6-94035219d58e" providerId="ADAL" clId="{5ABCD8FE-C255-4F96-873D-A5EB216B5347}" dt="2026-09-10T16:29:33.400" v="1692" actId="1076"/>
        <pc:sldMkLst>
          <pc:docMk/>
          <pc:sldMk cId="3999959956" sldId="2147377756"/>
        </pc:sldMkLst>
        <pc:spChg chg="add mod">
          <ac:chgData name="Brandi Vogt-Cervantes" userId="18aba179-4874-405c-8da6-94035219d58e" providerId="ADAL" clId="{5ABCD8FE-C255-4F96-873D-A5EB216B5347}" dt="2026-09-10T16:26:17.316" v="1679" actId="1076"/>
          <ac:spMkLst>
            <pc:docMk/>
            <pc:sldMk cId="3999959956" sldId="2147377756"/>
            <ac:spMk id="5" creationId="{60F4F4F4-619E-2787-56D0-12DAB5F02008}"/>
          </ac:spMkLst>
        </pc:spChg>
        <pc:spChg chg="add mod">
          <ac:chgData name="Brandi Vogt-Cervantes" userId="18aba179-4874-405c-8da6-94035219d58e" providerId="ADAL" clId="{5ABCD8FE-C255-4F96-873D-A5EB216B5347}" dt="2026-09-10T16:29:33.400" v="1692" actId="1076"/>
          <ac:spMkLst>
            <pc:docMk/>
            <pc:sldMk cId="3999959956" sldId="2147377756"/>
            <ac:spMk id="7" creationId="{05F9F920-6D23-ACCC-C682-F263E05A57FA}"/>
          </ac:spMkLst>
        </pc:spChg>
      </pc:sldChg>
      <pc:sldChg chg="modSp mod">
        <pc:chgData name="Brandi Vogt-Cervantes" userId="18aba179-4874-405c-8da6-94035219d58e" providerId="ADAL" clId="{5ABCD8FE-C255-4F96-873D-A5EB216B5347}" dt="2026-09-10T16:27:24.936" v="1682" actId="255"/>
        <pc:sldMkLst>
          <pc:docMk/>
          <pc:sldMk cId="3493833846" sldId="2147377758"/>
        </pc:sldMkLst>
        <pc:spChg chg="mod">
          <ac:chgData name="Brandi Vogt-Cervantes" userId="18aba179-4874-405c-8da6-94035219d58e" providerId="ADAL" clId="{5ABCD8FE-C255-4F96-873D-A5EB216B5347}" dt="2026-09-10T16:27:24.936" v="1682" actId="255"/>
          <ac:spMkLst>
            <pc:docMk/>
            <pc:sldMk cId="3493833846" sldId="2147377758"/>
            <ac:spMk id="4" creationId="{4543FF17-C687-79C1-04A9-9564E55A8260}"/>
          </ac:spMkLst>
        </pc:spChg>
      </pc:sldChg>
      <pc:sldChg chg="addSp modSp mod modCm modNotesTx">
        <pc:chgData name="Brandi Vogt-Cervantes" userId="18aba179-4874-405c-8da6-94035219d58e" providerId="ADAL" clId="{5ABCD8FE-C255-4F96-873D-A5EB216B5347}" dt="2026-09-15T23:15:09.475" v="18054" actId="207"/>
        <pc:sldMkLst>
          <pc:docMk/>
          <pc:sldMk cId="230625569" sldId="2147377759"/>
        </pc:sldMkLst>
        <pc:spChg chg="mod">
          <ac:chgData name="Brandi Vogt-Cervantes" userId="18aba179-4874-405c-8da6-94035219d58e" providerId="ADAL" clId="{5ABCD8FE-C255-4F96-873D-A5EB216B5347}" dt="2026-09-10T16:38:29.032" v="1715" actId="20577"/>
          <ac:spMkLst>
            <pc:docMk/>
            <pc:sldMk cId="230625569" sldId="2147377759"/>
            <ac:spMk id="4" creationId="{B715AD21-2E1E-2493-4FF5-4D4BB5186FA4}"/>
          </ac:spMkLst>
        </pc:spChg>
        <pc:spChg chg="add mod">
          <ac:chgData name="Brandi Vogt-Cervantes" userId="18aba179-4874-405c-8da6-94035219d58e" providerId="ADAL" clId="{5ABCD8FE-C255-4F96-873D-A5EB216B5347}" dt="2026-09-15T23:15:09.475" v="18054" actId="207"/>
          <ac:spMkLst>
            <pc:docMk/>
            <pc:sldMk cId="230625569" sldId="2147377759"/>
            <ac:spMk id="5" creationId="{28DCAC1A-0463-1281-F1B7-789587635381}"/>
          </ac:spMkLst>
        </pc:spChg>
        <pc:extLst>
          <p:ext xmlns:p="http://schemas.openxmlformats.org/presentationml/2006/main" uri="{D6D511B9-2390-475A-947B-AFAB55BFBCF1}">
            <pc226:cmChg xmlns:pc226="http://schemas.microsoft.com/office/powerpoint/2022/06/main/command" chg="mod">
              <pc226:chgData name="Brandi Vogt-Cervantes" userId="18aba179-4874-405c-8da6-94035219d58e" providerId="ADAL" clId="{5ABCD8FE-C255-4F96-873D-A5EB216B5347}" dt="2026-09-10T16:38:29.032" v="1715" actId="20577"/>
              <pc2:cmMkLst xmlns:pc2="http://schemas.microsoft.com/office/powerpoint/2019/9/main/command">
                <pc:docMk/>
                <pc:sldMk cId="230625569" sldId="2147377759"/>
                <pc2:cmMk id="{05D3122B-6E0B-40A0-B83A-D1057CE8C453}"/>
              </pc2:cmMkLst>
            </pc226:cmChg>
          </p:ext>
        </pc:extLst>
      </pc:sldChg>
      <pc:sldChg chg="ord">
        <pc:chgData name="Brandi Vogt-Cervantes" userId="18aba179-4874-405c-8da6-94035219d58e" providerId="ADAL" clId="{5ABCD8FE-C255-4F96-873D-A5EB216B5347}" dt="2026-09-11T17:19:27.928" v="12690"/>
        <pc:sldMkLst>
          <pc:docMk/>
          <pc:sldMk cId="3702124652" sldId="2147377760"/>
        </pc:sldMkLst>
      </pc:sldChg>
      <pc:sldChg chg="ord">
        <pc:chgData name="Brandi Vogt-Cervantes" userId="18aba179-4874-405c-8da6-94035219d58e" providerId="ADAL" clId="{5ABCD8FE-C255-4F96-873D-A5EB216B5347}" dt="2026-09-11T17:18:33.684" v="12684"/>
        <pc:sldMkLst>
          <pc:docMk/>
          <pc:sldMk cId="3109795162" sldId="2147377761"/>
        </pc:sldMkLst>
      </pc:sldChg>
      <pc:sldChg chg="modNotesTx">
        <pc:chgData name="Brandi Vogt-Cervantes" userId="18aba179-4874-405c-8da6-94035219d58e" providerId="ADAL" clId="{5ABCD8FE-C255-4F96-873D-A5EB216B5347}" dt="2026-09-10T21:25:08.041" v="6519" actId="20577"/>
        <pc:sldMkLst>
          <pc:docMk/>
          <pc:sldMk cId="2422964696" sldId="2147377766"/>
        </pc:sldMkLst>
      </pc:sldChg>
      <pc:sldChg chg="modNotesTx">
        <pc:chgData name="Brandi Vogt-Cervantes" userId="18aba179-4874-405c-8da6-94035219d58e" providerId="ADAL" clId="{5ABCD8FE-C255-4F96-873D-A5EB216B5347}" dt="2026-09-10T21:42:27.948" v="7493" actId="20577"/>
        <pc:sldMkLst>
          <pc:docMk/>
          <pc:sldMk cId="2797075481" sldId="2147377769"/>
        </pc:sldMkLst>
      </pc:sldChg>
      <pc:sldChg chg="modNotesTx">
        <pc:chgData name="Brandi Vogt-Cervantes" userId="18aba179-4874-405c-8da6-94035219d58e" providerId="ADAL" clId="{5ABCD8FE-C255-4F96-873D-A5EB216B5347}" dt="2026-09-10T21:56:27.590" v="7775" actId="20577"/>
        <pc:sldMkLst>
          <pc:docMk/>
          <pc:sldMk cId="1810548433" sldId="2147377771"/>
        </pc:sldMkLst>
      </pc:sldChg>
      <pc:sldChg chg="modSp mod modNotesTx">
        <pc:chgData name="Brandi Vogt-Cervantes" userId="18aba179-4874-405c-8da6-94035219d58e" providerId="ADAL" clId="{5ABCD8FE-C255-4F96-873D-A5EB216B5347}" dt="2026-09-11T16:22:30.153" v="11822" actId="20577"/>
        <pc:sldMkLst>
          <pc:docMk/>
          <pc:sldMk cId="3483244664" sldId="2147377772"/>
        </pc:sldMkLst>
        <pc:spChg chg="mod">
          <ac:chgData name="Brandi Vogt-Cervantes" userId="18aba179-4874-405c-8da6-94035219d58e" providerId="ADAL" clId="{5ABCD8FE-C255-4F96-873D-A5EB216B5347}" dt="2026-09-11T16:22:30.153" v="11822" actId="20577"/>
          <ac:spMkLst>
            <pc:docMk/>
            <pc:sldMk cId="3483244664" sldId="2147377772"/>
            <ac:spMk id="2" creationId="{56FF154D-765D-EFE1-C507-4BAB7BA4371D}"/>
          </ac:spMkLst>
        </pc:spChg>
        <pc:spChg chg="mod">
          <ac:chgData name="Brandi Vogt-Cervantes" userId="18aba179-4874-405c-8da6-94035219d58e" providerId="ADAL" clId="{5ABCD8FE-C255-4F96-873D-A5EB216B5347}" dt="2026-09-11T16:20:46.620" v="11592" actId="114"/>
          <ac:spMkLst>
            <pc:docMk/>
            <pc:sldMk cId="3483244664" sldId="2147377772"/>
            <ac:spMk id="3" creationId="{BB6CBC57-FA9F-F26F-987A-8A6E744F699C}"/>
          </ac:spMkLst>
        </pc:spChg>
      </pc:sldChg>
      <pc:sldChg chg="addSp delSp modSp mod">
        <pc:chgData name="Brandi Vogt-Cervantes" userId="18aba179-4874-405c-8da6-94035219d58e" providerId="ADAL" clId="{5ABCD8FE-C255-4F96-873D-A5EB216B5347}" dt="2026-09-22T16:14:32.715" v="20069" actId="14100"/>
        <pc:sldMkLst>
          <pc:docMk/>
          <pc:sldMk cId="332638294" sldId="2147377776"/>
        </pc:sldMkLst>
        <pc:spChg chg="mod">
          <ac:chgData name="Brandi Vogt-Cervantes" userId="18aba179-4874-405c-8da6-94035219d58e" providerId="ADAL" clId="{5ABCD8FE-C255-4F96-873D-A5EB216B5347}" dt="2026-09-22T16:14:12.764" v="20065" actId="26606"/>
          <ac:spMkLst>
            <pc:docMk/>
            <pc:sldMk cId="332638294" sldId="2147377776"/>
            <ac:spMk id="6" creationId="{1E12BC2D-F251-2BA8-2D76-C2C06D629858}"/>
          </ac:spMkLst>
        </pc:spChg>
        <pc:graphicFrameChg chg="add mod modGraphic">
          <ac:chgData name="Brandi Vogt-Cervantes" userId="18aba179-4874-405c-8da6-94035219d58e" providerId="ADAL" clId="{5ABCD8FE-C255-4F96-873D-A5EB216B5347}" dt="2026-09-22T16:14:32.715" v="20069" actId="14100"/>
          <ac:graphicFrameMkLst>
            <pc:docMk/>
            <pc:sldMk cId="332638294" sldId="2147377776"/>
            <ac:graphicFrameMk id="3" creationId="{44B54465-D336-4734-E802-362B2940B3A3}"/>
          </ac:graphicFrameMkLst>
        </pc:graphicFrameChg>
      </pc:sldChg>
      <pc:sldChg chg="modNotesTx">
        <pc:chgData name="Brandi Vogt-Cervantes" userId="18aba179-4874-405c-8da6-94035219d58e" providerId="ADAL" clId="{5ABCD8FE-C255-4F96-873D-A5EB216B5347}" dt="2026-09-11T15:25:18.600" v="10664" actId="20577"/>
        <pc:sldMkLst>
          <pc:docMk/>
          <pc:sldMk cId="445851328" sldId="2147377782"/>
        </pc:sldMkLst>
      </pc:sldChg>
      <pc:sldChg chg="modNotesTx">
        <pc:chgData name="Brandi Vogt-Cervantes" userId="18aba179-4874-405c-8da6-94035219d58e" providerId="ADAL" clId="{5ABCD8FE-C255-4F96-873D-A5EB216B5347}" dt="2026-09-10T21:51:06.522" v="7705" actId="20577"/>
        <pc:sldMkLst>
          <pc:docMk/>
          <pc:sldMk cId="2657897230" sldId="2147377794"/>
        </pc:sldMkLst>
      </pc:sldChg>
      <pc:sldChg chg="modNotesTx">
        <pc:chgData name="Brandi Vogt-Cervantes" userId="18aba179-4874-405c-8da6-94035219d58e" providerId="ADAL" clId="{5ABCD8FE-C255-4F96-873D-A5EB216B5347}" dt="2026-09-22T16:36:19.286" v="20245" actId="20577"/>
        <pc:sldMkLst>
          <pc:docMk/>
          <pc:sldMk cId="2381346190" sldId="2147377795"/>
        </pc:sldMkLst>
      </pc:sldChg>
      <pc:sldChg chg="addSp delSp modSp mod ord modClrScheme chgLayout">
        <pc:chgData name="Brandi Vogt-Cervantes" userId="18aba179-4874-405c-8da6-94035219d58e" providerId="ADAL" clId="{5ABCD8FE-C255-4F96-873D-A5EB216B5347}" dt="2026-09-22T15:32:50.240" v="18606" actId="1076"/>
        <pc:sldMkLst>
          <pc:docMk/>
          <pc:sldMk cId="3732048321" sldId="2147377804"/>
        </pc:sldMkLst>
        <pc:spChg chg="mod ord">
          <ac:chgData name="Brandi Vogt-Cervantes" userId="18aba179-4874-405c-8da6-94035219d58e" providerId="ADAL" clId="{5ABCD8FE-C255-4F96-873D-A5EB216B5347}" dt="2026-09-11T17:21:55.827" v="12698" actId="700"/>
          <ac:spMkLst>
            <pc:docMk/>
            <pc:sldMk cId="3732048321" sldId="2147377804"/>
            <ac:spMk id="2" creationId="{0ECB3292-1219-23F7-1861-16199774094C}"/>
          </ac:spMkLst>
        </pc:spChg>
        <pc:spChg chg="mod ord">
          <ac:chgData name="Brandi Vogt-Cervantes" userId="18aba179-4874-405c-8da6-94035219d58e" providerId="ADAL" clId="{5ABCD8FE-C255-4F96-873D-A5EB216B5347}" dt="2026-09-11T17:21:55.827" v="12698" actId="700"/>
          <ac:spMkLst>
            <pc:docMk/>
            <pc:sldMk cId="3732048321" sldId="2147377804"/>
            <ac:spMk id="3" creationId="{99BFFF94-F650-2AA9-905F-89264F6A6932}"/>
          </ac:spMkLst>
        </pc:spChg>
        <pc:spChg chg="mod">
          <ac:chgData name="Brandi Vogt-Cervantes" userId="18aba179-4874-405c-8da6-94035219d58e" providerId="ADAL" clId="{5ABCD8FE-C255-4F96-873D-A5EB216B5347}" dt="2026-09-22T15:32:50.240" v="18606" actId="1076"/>
          <ac:spMkLst>
            <pc:docMk/>
            <pc:sldMk cId="3732048321" sldId="2147377804"/>
            <ac:spMk id="8" creationId="{13A62E4F-4EA5-8034-75B2-B60E5DA13BCF}"/>
          </ac:spMkLst>
        </pc:spChg>
        <pc:picChg chg="add mod ord">
          <ac:chgData name="Brandi Vogt-Cervantes" userId="18aba179-4874-405c-8da6-94035219d58e" providerId="ADAL" clId="{5ABCD8FE-C255-4F96-873D-A5EB216B5347}" dt="2026-09-22T15:30:55.639" v="18601" actId="167"/>
          <ac:picMkLst>
            <pc:docMk/>
            <pc:sldMk cId="3732048321" sldId="2147377804"/>
            <ac:picMk id="7" creationId="{12A91446-0ED4-FC70-DB90-5595878ED29A}"/>
          </ac:picMkLst>
        </pc:picChg>
      </pc:sldChg>
      <pc:sldChg chg="modNotesTx">
        <pc:chgData name="Brandi Vogt-Cervantes" userId="18aba179-4874-405c-8da6-94035219d58e" providerId="ADAL" clId="{5ABCD8FE-C255-4F96-873D-A5EB216B5347}" dt="2026-09-11T16:24:29.090" v="12187" actId="20577"/>
        <pc:sldMkLst>
          <pc:docMk/>
          <pc:sldMk cId="1419926480" sldId="2147377805"/>
        </pc:sldMkLst>
      </pc:sldChg>
      <pc:sldChg chg="modNotesTx">
        <pc:chgData name="Brandi Vogt-Cervantes" userId="18aba179-4874-405c-8da6-94035219d58e" providerId="ADAL" clId="{5ABCD8FE-C255-4F96-873D-A5EB216B5347}" dt="2026-09-11T12:50:59.896" v="8291" actId="20577"/>
        <pc:sldMkLst>
          <pc:docMk/>
          <pc:sldMk cId="370907446" sldId="2147377809"/>
        </pc:sldMkLst>
      </pc:sldChg>
      <pc:sldChg chg="modNotesTx">
        <pc:chgData name="Brandi Vogt-Cervantes" userId="18aba179-4874-405c-8da6-94035219d58e" providerId="ADAL" clId="{5ABCD8FE-C255-4F96-873D-A5EB216B5347}" dt="2026-09-11T12:49:36.911" v="8136" actId="20577"/>
        <pc:sldMkLst>
          <pc:docMk/>
          <pc:sldMk cId="184629290" sldId="2147377810"/>
        </pc:sldMkLst>
      </pc:sldChg>
      <pc:sldChg chg="modNotesTx">
        <pc:chgData name="Brandi Vogt-Cervantes" userId="18aba179-4874-405c-8da6-94035219d58e" providerId="ADAL" clId="{5ABCD8FE-C255-4F96-873D-A5EB216B5347}" dt="2026-09-11T13:51:14.463" v="9680" actId="20577"/>
        <pc:sldMkLst>
          <pc:docMk/>
          <pc:sldMk cId="323738230" sldId="2147377811"/>
        </pc:sldMkLst>
      </pc:sldChg>
      <pc:sldChg chg="modNotesTx">
        <pc:chgData name="Brandi Vogt-Cervantes" userId="18aba179-4874-405c-8da6-94035219d58e" providerId="ADAL" clId="{5ABCD8FE-C255-4F96-873D-A5EB216B5347}" dt="2026-09-11T13:53:41.741" v="9811" actId="20577"/>
        <pc:sldMkLst>
          <pc:docMk/>
          <pc:sldMk cId="670948060" sldId="2147377812"/>
        </pc:sldMkLst>
      </pc:sldChg>
      <pc:sldChg chg="modNotesTx">
        <pc:chgData name="Brandi Vogt-Cervantes" userId="18aba179-4874-405c-8da6-94035219d58e" providerId="ADAL" clId="{5ABCD8FE-C255-4F96-873D-A5EB216B5347}" dt="2026-09-11T14:01:20.810" v="9963" actId="20577"/>
        <pc:sldMkLst>
          <pc:docMk/>
          <pc:sldMk cId="2046925967" sldId="2147377813"/>
        </pc:sldMkLst>
      </pc:sldChg>
      <pc:sldChg chg="modNotesTx">
        <pc:chgData name="Brandi Vogt-Cervantes" userId="18aba179-4874-405c-8da6-94035219d58e" providerId="ADAL" clId="{5ABCD8FE-C255-4F96-873D-A5EB216B5347}" dt="2026-09-11T15:03:21.173" v="10152" actId="20577"/>
        <pc:sldMkLst>
          <pc:docMk/>
          <pc:sldMk cId="1120475175" sldId="2147377814"/>
        </pc:sldMkLst>
      </pc:sldChg>
      <pc:sldChg chg="modNotesTx">
        <pc:chgData name="Brandi Vogt-Cervantes" userId="18aba179-4874-405c-8da6-94035219d58e" providerId="ADAL" clId="{5ABCD8FE-C255-4F96-873D-A5EB216B5347}" dt="2026-09-11T15:07:51.162" v="10329" actId="20577"/>
        <pc:sldMkLst>
          <pc:docMk/>
          <pc:sldMk cId="1778123114" sldId="2147377815"/>
        </pc:sldMkLst>
      </pc:sldChg>
      <pc:sldChg chg="modNotesTx">
        <pc:chgData name="Brandi Vogt-Cervantes" userId="18aba179-4874-405c-8da6-94035219d58e" providerId="ADAL" clId="{5ABCD8FE-C255-4F96-873D-A5EB216B5347}" dt="2026-09-11T15:31:02.007" v="10851" actId="20577"/>
        <pc:sldMkLst>
          <pc:docMk/>
          <pc:sldMk cId="2266975284" sldId="2147377819"/>
        </pc:sldMkLst>
      </pc:sldChg>
      <pc:sldChg chg="modNotesTx">
        <pc:chgData name="Brandi Vogt-Cervantes" userId="18aba179-4874-405c-8da6-94035219d58e" providerId="ADAL" clId="{5ABCD8FE-C255-4F96-873D-A5EB216B5347}" dt="2026-09-11T15:43:31.663" v="11167" actId="20577"/>
        <pc:sldMkLst>
          <pc:docMk/>
          <pc:sldMk cId="1273830262" sldId="2147377821"/>
        </pc:sldMkLst>
      </pc:sldChg>
      <pc:sldChg chg="modNotesTx">
        <pc:chgData name="Brandi Vogt-Cervantes" userId="18aba179-4874-405c-8da6-94035219d58e" providerId="ADAL" clId="{5ABCD8FE-C255-4F96-873D-A5EB216B5347}" dt="2026-09-11T15:46:43.899" v="11312" actId="20577"/>
        <pc:sldMkLst>
          <pc:docMk/>
          <pc:sldMk cId="1128111174" sldId="2147377825"/>
        </pc:sldMkLst>
      </pc:sldChg>
      <pc:sldChg chg="modNotesTx">
        <pc:chgData name="Brandi Vogt-Cervantes" userId="18aba179-4874-405c-8da6-94035219d58e" providerId="ADAL" clId="{5ABCD8FE-C255-4F96-873D-A5EB216B5347}" dt="2026-09-11T15:49:03.080" v="11428" actId="20577"/>
        <pc:sldMkLst>
          <pc:docMk/>
          <pc:sldMk cId="2589315897" sldId="2147377826"/>
        </pc:sldMkLst>
      </pc:sldChg>
      <pc:sldChg chg="modNotesTx">
        <pc:chgData name="Brandi Vogt-Cervantes" userId="18aba179-4874-405c-8da6-94035219d58e" providerId="ADAL" clId="{5ABCD8FE-C255-4F96-873D-A5EB216B5347}" dt="2026-09-10T14:17:11.331" v="219" actId="20577"/>
        <pc:sldMkLst>
          <pc:docMk/>
          <pc:sldMk cId="930701177" sldId="2147377837"/>
        </pc:sldMkLst>
      </pc:sldChg>
      <pc:sldChg chg="modNotesTx">
        <pc:chgData name="Brandi Vogt-Cervantes" userId="18aba179-4874-405c-8da6-94035219d58e" providerId="ADAL" clId="{5ABCD8FE-C255-4F96-873D-A5EB216B5347}" dt="2026-09-10T21:34:36.114" v="7164" actId="20577"/>
        <pc:sldMkLst>
          <pc:docMk/>
          <pc:sldMk cId="571036293" sldId="2147377848"/>
        </pc:sldMkLst>
      </pc:sldChg>
      <pc:sldChg chg="modSp mod">
        <pc:chgData name="Brandi Vogt-Cervantes" userId="18aba179-4874-405c-8da6-94035219d58e" providerId="ADAL" clId="{5ABCD8FE-C255-4F96-873D-A5EB216B5347}" dt="2026-09-22T16:40:33.956" v="20246" actId="207"/>
        <pc:sldMkLst>
          <pc:docMk/>
          <pc:sldMk cId="4255242795" sldId="2147377851"/>
        </pc:sldMkLst>
        <pc:spChg chg="mod">
          <ac:chgData name="Brandi Vogt-Cervantes" userId="18aba179-4874-405c-8da6-94035219d58e" providerId="ADAL" clId="{5ABCD8FE-C255-4F96-873D-A5EB216B5347}" dt="2026-09-22T16:40:33.956" v="20246" actId="207"/>
          <ac:spMkLst>
            <pc:docMk/>
            <pc:sldMk cId="4255242795" sldId="2147377851"/>
            <ac:spMk id="5" creationId="{13A655B2-4571-694B-3D9B-5D35D979ED8C}"/>
          </ac:spMkLst>
        </pc:spChg>
      </pc:sldChg>
      <pc:sldChg chg="ord">
        <pc:chgData name="Brandi Vogt-Cervantes" userId="18aba179-4874-405c-8da6-94035219d58e" providerId="ADAL" clId="{5ABCD8FE-C255-4F96-873D-A5EB216B5347}" dt="2026-09-11T17:30:12.910" v="12705"/>
        <pc:sldMkLst>
          <pc:docMk/>
          <pc:sldMk cId="320507416" sldId="2147377857"/>
        </pc:sldMkLst>
      </pc:sldChg>
      <pc:sldChg chg="modNotesTx">
        <pc:chgData name="Brandi Vogt-Cervantes" userId="18aba179-4874-405c-8da6-94035219d58e" providerId="ADAL" clId="{5ABCD8FE-C255-4F96-873D-A5EB216B5347}" dt="2026-09-10T21:47:03.577" v="7604" actId="20577"/>
        <pc:sldMkLst>
          <pc:docMk/>
          <pc:sldMk cId="925707428" sldId="2147377858"/>
        </pc:sldMkLst>
      </pc:sldChg>
      <pc:sldChg chg="ord">
        <pc:chgData name="Brandi Vogt-Cervantes" userId="18aba179-4874-405c-8da6-94035219d58e" providerId="ADAL" clId="{5ABCD8FE-C255-4F96-873D-A5EB216B5347}" dt="2026-09-11T17:17:44.851" v="12678"/>
        <pc:sldMkLst>
          <pc:docMk/>
          <pc:sldMk cId="2905454177" sldId="2147377868"/>
        </pc:sldMkLst>
      </pc:sldChg>
      <pc:sldChg chg="ord modNotesTx">
        <pc:chgData name="Brandi Vogt-Cervantes" userId="18aba179-4874-405c-8da6-94035219d58e" providerId="ADAL" clId="{5ABCD8FE-C255-4F96-873D-A5EB216B5347}" dt="2026-09-11T17:30:00.437" v="12703"/>
        <pc:sldMkLst>
          <pc:docMk/>
          <pc:sldMk cId="2905454177" sldId="2147377870"/>
        </pc:sldMkLst>
      </pc:sldChg>
      <pc:sldChg chg="modSp mod modNotesTx">
        <pc:chgData name="Brandi Vogt-Cervantes" userId="18aba179-4874-405c-8da6-94035219d58e" providerId="ADAL" clId="{5ABCD8FE-C255-4F96-873D-A5EB216B5347}" dt="2026-09-18T19:30:59.450" v="18070" actId="113"/>
        <pc:sldMkLst>
          <pc:docMk/>
          <pc:sldMk cId="3987741801" sldId="2147377876"/>
        </pc:sldMkLst>
        <pc:spChg chg="mod">
          <ac:chgData name="Brandi Vogt-Cervantes" userId="18aba179-4874-405c-8da6-94035219d58e" providerId="ADAL" clId="{5ABCD8FE-C255-4F96-873D-A5EB216B5347}" dt="2026-09-18T19:30:59.450" v="18070" actId="113"/>
          <ac:spMkLst>
            <pc:docMk/>
            <pc:sldMk cId="3987741801" sldId="2147377876"/>
            <ac:spMk id="8" creationId="{BAD7461F-64BC-1D3D-9447-998385C43F11}"/>
          </ac:spMkLst>
        </pc:spChg>
        <pc:spChg chg="mod">
          <ac:chgData name="Brandi Vogt-Cervantes" userId="18aba179-4874-405c-8da6-94035219d58e" providerId="ADAL" clId="{5ABCD8FE-C255-4F96-873D-A5EB216B5347}" dt="2026-09-10T21:26:20.400" v="6520" actId="1076"/>
          <ac:spMkLst>
            <pc:docMk/>
            <pc:sldMk cId="3987741801" sldId="2147377876"/>
            <ac:spMk id="9" creationId="{A7E6B419-B9B4-E255-5455-7979FB21D779}"/>
          </ac:spMkLst>
        </pc:spChg>
        <pc:spChg chg="mod">
          <ac:chgData name="Brandi Vogt-Cervantes" userId="18aba179-4874-405c-8da6-94035219d58e" providerId="ADAL" clId="{5ABCD8FE-C255-4F96-873D-A5EB216B5347}" dt="2026-09-10T20:12:46.445" v="3434" actId="207"/>
          <ac:spMkLst>
            <pc:docMk/>
            <pc:sldMk cId="3987741801" sldId="2147377876"/>
            <ac:spMk id="18" creationId="{F89B74F6-7DA4-97D4-0AB0-2F9D65DD3069}"/>
          </ac:spMkLst>
        </pc:spChg>
        <pc:spChg chg="mod">
          <ac:chgData name="Brandi Vogt-Cervantes" userId="18aba179-4874-405c-8da6-94035219d58e" providerId="ADAL" clId="{5ABCD8FE-C255-4F96-873D-A5EB216B5347}" dt="2026-09-11T19:37:39.725" v="14836" actId="14100"/>
          <ac:spMkLst>
            <pc:docMk/>
            <pc:sldMk cId="3987741801" sldId="2147377876"/>
            <ac:spMk id="20" creationId="{E6FCFDB7-FDA5-82E8-B06E-3E1A4068772C}"/>
          </ac:spMkLst>
        </pc:spChg>
      </pc:sldChg>
      <pc:sldChg chg="ord modNotesTx">
        <pc:chgData name="Brandi Vogt-Cervantes" userId="18aba179-4874-405c-8da6-94035219d58e" providerId="ADAL" clId="{5ABCD8FE-C255-4F96-873D-A5EB216B5347}" dt="2026-09-22T15:54:14.485" v="18883" actId="20577"/>
        <pc:sldMkLst>
          <pc:docMk/>
          <pc:sldMk cId="4162704566" sldId="2147377877"/>
        </pc:sldMkLst>
      </pc:sldChg>
      <pc:sldChg chg="ord modNotesTx">
        <pc:chgData name="Brandi Vogt-Cervantes" userId="18aba179-4874-405c-8da6-94035219d58e" providerId="ADAL" clId="{5ABCD8FE-C255-4F96-873D-A5EB216B5347}" dt="2026-09-22T15:54:21.867" v="18899" actId="20577"/>
        <pc:sldMkLst>
          <pc:docMk/>
          <pc:sldMk cId="4083275179" sldId="2147377878"/>
        </pc:sldMkLst>
      </pc:sldChg>
      <pc:sldChg chg="ord modNotesTx">
        <pc:chgData name="Brandi Vogt-Cervantes" userId="18aba179-4874-405c-8da6-94035219d58e" providerId="ADAL" clId="{5ABCD8FE-C255-4F96-873D-A5EB216B5347}" dt="2026-09-22T15:55:29.815" v="19177" actId="20577"/>
        <pc:sldMkLst>
          <pc:docMk/>
          <pc:sldMk cId="3287490197" sldId="2147377879"/>
        </pc:sldMkLst>
      </pc:sldChg>
      <pc:sldChg chg="ord modNotesTx">
        <pc:chgData name="Brandi Vogt-Cervantes" userId="18aba179-4874-405c-8da6-94035219d58e" providerId="ADAL" clId="{5ABCD8FE-C255-4F96-873D-A5EB216B5347}" dt="2026-09-22T15:55:44.363" v="19201" actId="20577"/>
        <pc:sldMkLst>
          <pc:docMk/>
          <pc:sldMk cId="2556765738" sldId="2147377880"/>
        </pc:sldMkLst>
      </pc:sldChg>
      <pc:sldChg chg="ord modNotesTx">
        <pc:chgData name="Brandi Vogt-Cervantes" userId="18aba179-4874-405c-8da6-94035219d58e" providerId="ADAL" clId="{5ABCD8FE-C255-4F96-873D-A5EB216B5347}" dt="2026-09-22T15:56:21.706" v="19290" actId="20577"/>
        <pc:sldMkLst>
          <pc:docMk/>
          <pc:sldMk cId="1181396894" sldId="2147377881"/>
        </pc:sldMkLst>
      </pc:sldChg>
      <pc:sldChg chg="ord modNotesTx">
        <pc:chgData name="Brandi Vogt-Cervantes" userId="18aba179-4874-405c-8da6-94035219d58e" providerId="ADAL" clId="{5ABCD8FE-C255-4F96-873D-A5EB216B5347}" dt="2026-09-23T21:05:52.458" v="21320"/>
        <pc:sldMkLst>
          <pc:docMk/>
          <pc:sldMk cId="1248051768" sldId="2147377882"/>
        </pc:sldMkLst>
      </pc:sldChg>
      <pc:sldChg chg="ord modNotesTx">
        <pc:chgData name="Brandi Vogt-Cervantes" userId="18aba179-4874-405c-8da6-94035219d58e" providerId="ADAL" clId="{5ABCD8FE-C255-4F96-873D-A5EB216B5347}" dt="2026-09-22T15:58:43.481" v="19498" actId="20577"/>
        <pc:sldMkLst>
          <pc:docMk/>
          <pc:sldMk cId="2472119271" sldId="2147377883"/>
        </pc:sldMkLst>
      </pc:sldChg>
      <pc:sldChg chg="ord modNotesTx">
        <pc:chgData name="Brandi Vogt-Cervantes" userId="18aba179-4874-405c-8da6-94035219d58e" providerId="ADAL" clId="{5ABCD8FE-C255-4F96-873D-A5EB216B5347}" dt="2026-09-22T15:59:21.403" v="19610" actId="20577"/>
        <pc:sldMkLst>
          <pc:docMk/>
          <pc:sldMk cId="3600563661" sldId="2147377884"/>
        </pc:sldMkLst>
      </pc:sldChg>
      <pc:sldChg chg="ord modNotesTx">
        <pc:chgData name="Brandi Vogt-Cervantes" userId="18aba179-4874-405c-8da6-94035219d58e" providerId="ADAL" clId="{5ABCD8FE-C255-4F96-873D-A5EB216B5347}" dt="2026-09-22T16:04:32.454" v="19916" actId="20577"/>
        <pc:sldMkLst>
          <pc:docMk/>
          <pc:sldMk cId="1691159396" sldId="2147377885"/>
        </pc:sldMkLst>
      </pc:sldChg>
      <pc:sldChg chg="ord modNotesTx">
        <pc:chgData name="Brandi Vogt-Cervantes" userId="18aba179-4874-405c-8da6-94035219d58e" providerId="ADAL" clId="{5ABCD8FE-C255-4F96-873D-A5EB216B5347}" dt="2026-09-22T15:45:20.191" v="18759" actId="20577"/>
        <pc:sldMkLst>
          <pc:docMk/>
          <pc:sldMk cId="1057154360" sldId="2147377886"/>
        </pc:sldMkLst>
      </pc:sldChg>
      <pc:sldChg chg="ord">
        <pc:chgData name="Brandi Vogt-Cervantes" userId="18aba179-4874-405c-8da6-94035219d58e" providerId="ADAL" clId="{5ABCD8FE-C255-4F96-873D-A5EB216B5347}" dt="2026-09-11T16:14:25.340" v="11471"/>
        <pc:sldMkLst>
          <pc:docMk/>
          <pc:sldMk cId="2093468283" sldId="2147377887"/>
        </pc:sldMkLst>
      </pc:sldChg>
      <pc:sldChg chg="modSp mod">
        <pc:chgData name="Brandi Vogt-Cervantes" userId="18aba179-4874-405c-8da6-94035219d58e" providerId="ADAL" clId="{5ABCD8FE-C255-4F96-873D-A5EB216B5347}" dt="2026-09-11T16:01:45.519" v="11438" actId="20577"/>
        <pc:sldMkLst>
          <pc:docMk/>
          <pc:sldMk cId="3789780217" sldId="2147377892"/>
        </pc:sldMkLst>
        <pc:spChg chg="mod">
          <ac:chgData name="Brandi Vogt-Cervantes" userId="18aba179-4874-405c-8da6-94035219d58e" providerId="ADAL" clId="{5ABCD8FE-C255-4F96-873D-A5EB216B5347}" dt="2026-09-11T16:01:45.519" v="11438" actId="20577"/>
          <ac:spMkLst>
            <pc:docMk/>
            <pc:sldMk cId="3789780217" sldId="2147377892"/>
            <ac:spMk id="3" creationId="{41CE520C-BA05-6B5F-BC17-BE2308440284}"/>
          </ac:spMkLst>
        </pc:spChg>
      </pc:sldChg>
      <pc:sldChg chg="addSp delSp modSp add mod ord modClrScheme chgLayout modNotesTx">
        <pc:chgData name="Brandi Vogt-Cervantes" userId="18aba179-4874-405c-8da6-94035219d58e" providerId="ADAL" clId="{5ABCD8FE-C255-4F96-873D-A5EB216B5347}" dt="2026-09-11T17:20:09.909" v="12693" actId="27636"/>
        <pc:sldMkLst>
          <pc:docMk/>
          <pc:sldMk cId="3332677361" sldId="2147377893"/>
        </pc:sldMkLst>
        <pc:spChg chg="mod ord">
          <ac:chgData name="Brandi Vogt-Cervantes" userId="18aba179-4874-405c-8da6-94035219d58e" providerId="ADAL" clId="{5ABCD8FE-C255-4F96-873D-A5EB216B5347}" dt="2026-09-11T17:20:09.892" v="12691" actId="700"/>
          <ac:spMkLst>
            <pc:docMk/>
            <pc:sldMk cId="3332677361" sldId="2147377893"/>
            <ac:spMk id="2" creationId="{D8764270-5B44-919F-447E-70399AC681F0}"/>
          </ac:spMkLst>
        </pc:spChg>
        <pc:spChg chg="mod ord">
          <ac:chgData name="Brandi Vogt-Cervantes" userId="18aba179-4874-405c-8da6-94035219d58e" providerId="ADAL" clId="{5ABCD8FE-C255-4F96-873D-A5EB216B5347}" dt="2026-09-11T17:20:09.909" v="12693" actId="27636"/>
          <ac:spMkLst>
            <pc:docMk/>
            <pc:sldMk cId="3332677361" sldId="2147377893"/>
            <ac:spMk id="3" creationId="{643A47E7-90BA-D92A-87C3-B99153EE62DB}"/>
          </ac:spMkLst>
        </pc:spChg>
        <pc:picChg chg="add mod">
          <ac:chgData name="Brandi Vogt-Cervantes" userId="18aba179-4874-405c-8da6-94035219d58e" providerId="ADAL" clId="{5ABCD8FE-C255-4F96-873D-A5EB216B5347}" dt="2026-09-11T13:28:53.386" v="9486" actId="1076"/>
          <ac:picMkLst>
            <pc:docMk/>
            <pc:sldMk cId="3332677361" sldId="2147377893"/>
            <ac:picMk id="8" creationId="{E446016F-66E5-9512-D310-992A24C65A65}"/>
          </ac:picMkLst>
        </pc:picChg>
      </pc:sldChg>
      <pc:sldChg chg="addSp delSp modSp new mod modNotesTx">
        <pc:chgData name="Brandi Vogt-Cervantes" userId="18aba179-4874-405c-8da6-94035219d58e" providerId="ADAL" clId="{5ABCD8FE-C255-4F96-873D-A5EB216B5347}" dt="2026-09-11T13:07:33.101" v="8809" actId="20577"/>
        <pc:sldMkLst>
          <pc:docMk/>
          <pc:sldMk cId="3979564022" sldId="2147377894"/>
        </pc:sldMkLst>
        <pc:spChg chg="mod">
          <ac:chgData name="Brandi Vogt-Cervantes" userId="18aba179-4874-405c-8da6-94035219d58e" providerId="ADAL" clId="{5ABCD8FE-C255-4F96-873D-A5EB216B5347}" dt="2026-09-11T12:55:48.719" v="8451" actId="20577"/>
          <ac:spMkLst>
            <pc:docMk/>
            <pc:sldMk cId="3979564022" sldId="2147377894"/>
            <ac:spMk id="2" creationId="{DDFE648C-40A5-A7EF-83D3-E50B28555F65}"/>
          </ac:spMkLst>
        </pc:spChg>
        <pc:spChg chg="add mod">
          <ac:chgData name="Brandi Vogt-Cervantes" userId="18aba179-4874-405c-8da6-94035219d58e" providerId="ADAL" clId="{5ABCD8FE-C255-4F96-873D-A5EB216B5347}" dt="2026-09-11T13:07:33.101" v="8809" actId="20577"/>
          <ac:spMkLst>
            <pc:docMk/>
            <pc:sldMk cId="3979564022" sldId="2147377894"/>
            <ac:spMk id="4" creationId="{6E625140-C1B9-99F6-7345-0D50CD4717C5}"/>
          </ac:spMkLst>
        </pc:spChg>
        <pc:picChg chg="add mod">
          <ac:chgData name="Brandi Vogt-Cervantes" userId="18aba179-4874-405c-8da6-94035219d58e" providerId="ADAL" clId="{5ABCD8FE-C255-4F96-873D-A5EB216B5347}" dt="2026-09-11T12:57:58.182" v="8454" actId="1076"/>
          <ac:picMkLst>
            <pc:docMk/>
            <pc:sldMk cId="3979564022" sldId="2147377894"/>
            <ac:picMk id="6" creationId="{9A90B0A8-D71E-32B6-3B24-CC22A223F89C}"/>
          </ac:picMkLst>
        </pc:picChg>
      </pc:sldChg>
      <pc:sldChg chg="addSp delSp modSp add mod ord modNotesTx">
        <pc:chgData name="Brandi Vogt-Cervantes" userId="18aba179-4874-405c-8da6-94035219d58e" providerId="ADAL" clId="{5ABCD8FE-C255-4F96-873D-A5EB216B5347}" dt="2026-09-14T19:43:10.152" v="17991" actId="20577"/>
        <pc:sldMkLst>
          <pc:docMk/>
          <pc:sldMk cId="4127079671" sldId="2147377898"/>
        </pc:sldMkLst>
        <pc:spChg chg="mod">
          <ac:chgData name="Brandi Vogt-Cervantes" userId="18aba179-4874-405c-8da6-94035219d58e" providerId="ADAL" clId="{5ABCD8FE-C255-4F96-873D-A5EB216B5347}" dt="2026-09-11T17:04:44.390" v="12392" actId="207"/>
          <ac:spMkLst>
            <pc:docMk/>
            <pc:sldMk cId="4127079671" sldId="2147377898"/>
            <ac:spMk id="9" creationId="{D6B4A65B-3446-7034-2643-C4C1A908C64F}"/>
          </ac:spMkLst>
        </pc:spChg>
        <pc:spChg chg="mod">
          <ac:chgData name="Brandi Vogt-Cervantes" userId="18aba179-4874-405c-8da6-94035219d58e" providerId="ADAL" clId="{5ABCD8FE-C255-4F96-873D-A5EB216B5347}" dt="2026-09-11T17:03:42.752" v="12386" actId="2711"/>
          <ac:spMkLst>
            <pc:docMk/>
            <pc:sldMk cId="4127079671" sldId="2147377898"/>
            <ac:spMk id="10" creationId="{00000000-0000-0000-0000-000000000000}"/>
          </ac:spMkLst>
        </pc:spChg>
        <pc:spChg chg="mod">
          <ac:chgData name="Brandi Vogt-Cervantes" userId="18aba179-4874-405c-8da6-94035219d58e" providerId="ADAL" clId="{5ABCD8FE-C255-4F96-873D-A5EB216B5347}" dt="2026-09-11T17:04:37.090" v="12391" actId="207"/>
          <ac:spMkLst>
            <pc:docMk/>
            <pc:sldMk cId="4127079671" sldId="2147377898"/>
            <ac:spMk id="12" creationId="{67565BA9-59EE-18BD-6E3A-DEC7D3BD21F3}"/>
          </ac:spMkLst>
        </pc:spChg>
        <pc:spChg chg="mod">
          <ac:chgData name="Brandi Vogt-Cervantes" userId="18aba179-4874-405c-8da6-94035219d58e" providerId="ADAL" clId="{5ABCD8FE-C255-4F96-873D-A5EB216B5347}" dt="2026-09-11T17:03:29.237" v="12385" actId="2711"/>
          <ac:spMkLst>
            <pc:docMk/>
            <pc:sldMk cId="4127079671" sldId="2147377898"/>
            <ac:spMk id="17" creationId="{26E7A264-8E85-3F37-3ADA-563BB6FE5006}"/>
          </ac:spMkLst>
        </pc:spChg>
        <pc:spChg chg="mod">
          <ac:chgData name="Brandi Vogt-Cervantes" userId="18aba179-4874-405c-8da6-94035219d58e" providerId="ADAL" clId="{5ABCD8FE-C255-4F96-873D-A5EB216B5347}" dt="2026-09-11T17:03:07.894" v="12383" actId="2711"/>
          <ac:spMkLst>
            <pc:docMk/>
            <pc:sldMk cId="4127079671" sldId="2147377898"/>
            <ac:spMk id="21" creationId="{472E829B-676B-4E38-87D1-3CE31EE04072}"/>
          </ac:spMkLst>
        </pc:spChg>
        <pc:spChg chg="add mod">
          <ac:chgData name="Brandi Vogt-Cervantes" userId="18aba179-4874-405c-8da6-94035219d58e" providerId="ADAL" clId="{5ABCD8FE-C255-4F96-873D-A5EB216B5347}" dt="2026-09-11T17:03:17.653" v="12384" actId="1076"/>
          <ac:spMkLst>
            <pc:docMk/>
            <pc:sldMk cId="4127079671" sldId="2147377898"/>
            <ac:spMk id="22" creationId="{91ABA942-29A9-1CED-B5AC-80BCC63657DC}"/>
          </ac:spMkLst>
        </pc:spChg>
        <pc:spChg chg="mod">
          <ac:chgData name="Brandi Vogt-Cervantes" userId="18aba179-4874-405c-8da6-94035219d58e" providerId="ADAL" clId="{5ABCD8FE-C255-4F96-873D-A5EB216B5347}" dt="2026-09-11T17:04:11.636" v="12388" actId="2711"/>
          <ac:spMkLst>
            <pc:docMk/>
            <pc:sldMk cId="4127079671" sldId="2147377898"/>
            <ac:spMk id="26" creationId="{8BDFF91C-95CF-0B31-8A2F-A2A68BC6CE1F}"/>
          </ac:spMkLst>
        </pc:spChg>
        <pc:spChg chg="mod">
          <ac:chgData name="Brandi Vogt-Cervantes" userId="18aba179-4874-405c-8da6-94035219d58e" providerId="ADAL" clId="{5ABCD8FE-C255-4F96-873D-A5EB216B5347}" dt="2026-09-11T17:04:04.017" v="12387" actId="2711"/>
          <ac:spMkLst>
            <pc:docMk/>
            <pc:sldMk cId="4127079671" sldId="2147377898"/>
            <ac:spMk id="29" creationId="{2043A837-9741-F0D2-AB7A-5DD1286D7822}"/>
          </ac:spMkLst>
        </pc:spChg>
        <pc:picChg chg="mod">
          <ac:chgData name="Brandi Vogt-Cervantes" userId="18aba179-4874-405c-8da6-94035219d58e" providerId="ADAL" clId="{5ABCD8FE-C255-4F96-873D-A5EB216B5347}" dt="2026-09-11T17:04:16.262" v="12389" actId="1076"/>
          <ac:picMkLst>
            <pc:docMk/>
            <pc:sldMk cId="4127079671" sldId="2147377898"/>
            <ac:picMk id="11" creationId="{9F202239-2463-57F3-7732-7BD386D54072}"/>
          </ac:picMkLst>
        </pc:picChg>
      </pc:sldChg>
      <pc:sldChg chg="addSp modSp new mod modNotesTx">
        <pc:chgData name="Brandi Vogt-Cervantes" userId="18aba179-4874-405c-8da6-94035219d58e" providerId="ADAL" clId="{5ABCD8FE-C255-4F96-873D-A5EB216B5347}" dt="2026-09-14T14:07:11.381" v="17723" actId="20577"/>
        <pc:sldMkLst>
          <pc:docMk/>
          <pc:sldMk cId="404396880" sldId="2147377899"/>
        </pc:sldMkLst>
        <pc:spChg chg="mod">
          <ac:chgData name="Brandi Vogt-Cervantes" userId="18aba179-4874-405c-8da6-94035219d58e" providerId="ADAL" clId="{5ABCD8FE-C255-4F96-873D-A5EB216B5347}" dt="2026-09-11T18:53:04.722" v="14510" actId="20577"/>
          <ac:spMkLst>
            <pc:docMk/>
            <pc:sldMk cId="404396880" sldId="2147377899"/>
            <ac:spMk id="2" creationId="{73967B50-632E-C128-F925-C9DADF984A33}"/>
          </ac:spMkLst>
        </pc:spChg>
        <pc:spChg chg="mod">
          <ac:chgData name="Brandi Vogt-Cervantes" userId="18aba179-4874-405c-8da6-94035219d58e" providerId="ADAL" clId="{5ABCD8FE-C255-4F96-873D-A5EB216B5347}" dt="2026-09-14T14:06:28.107" v="17721" actId="20577"/>
          <ac:spMkLst>
            <pc:docMk/>
            <pc:sldMk cId="404396880" sldId="2147377899"/>
            <ac:spMk id="3" creationId="{E47564FD-3421-9CED-88CA-2E17E6C6AA1B}"/>
          </ac:spMkLst>
        </pc:spChg>
        <pc:spChg chg="add mod">
          <ac:chgData name="Brandi Vogt-Cervantes" userId="18aba179-4874-405c-8da6-94035219d58e" providerId="ADAL" clId="{5ABCD8FE-C255-4F96-873D-A5EB216B5347}" dt="2026-09-11T18:31:47.890" v="13870" actId="1076"/>
          <ac:spMkLst>
            <pc:docMk/>
            <pc:sldMk cId="404396880" sldId="2147377899"/>
            <ac:spMk id="5" creationId="{2B3EC740-A6BD-8749-00E3-837F6C9421CA}"/>
          </ac:spMkLst>
        </pc:spChg>
      </pc:sldChg>
      <pc:sldChg chg="addSp delSp modSp new mod modNotesTx">
        <pc:chgData name="Brandi Vogt-Cervantes" userId="18aba179-4874-405c-8da6-94035219d58e" providerId="ADAL" clId="{5ABCD8FE-C255-4F96-873D-A5EB216B5347}" dt="2026-09-14T13:42:03.373" v="17695" actId="1076"/>
        <pc:sldMkLst>
          <pc:docMk/>
          <pc:sldMk cId="3765220419" sldId="2147377900"/>
        </pc:sldMkLst>
        <pc:spChg chg="mod">
          <ac:chgData name="Brandi Vogt-Cervantes" userId="18aba179-4874-405c-8da6-94035219d58e" providerId="ADAL" clId="{5ABCD8FE-C255-4F96-873D-A5EB216B5347}" dt="2026-09-11T20:28:24.426" v="15931" actId="20577"/>
          <ac:spMkLst>
            <pc:docMk/>
            <pc:sldMk cId="3765220419" sldId="2147377900"/>
            <ac:spMk id="2" creationId="{61598CF4-FFAF-F9DA-3205-A10ADE4BA8A1}"/>
          </ac:spMkLst>
        </pc:spChg>
        <pc:spChg chg="mod">
          <ac:chgData name="Brandi Vogt-Cervantes" userId="18aba179-4874-405c-8da6-94035219d58e" providerId="ADAL" clId="{5ABCD8FE-C255-4F96-873D-A5EB216B5347}" dt="2026-09-11T20:55:19.548" v="17364" actId="255"/>
          <ac:spMkLst>
            <pc:docMk/>
            <pc:sldMk cId="3765220419" sldId="2147377900"/>
            <ac:spMk id="3" creationId="{7E7D777E-8405-F50A-602B-935B5EE5C223}"/>
          </ac:spMkLst>
        </pc:spChg>
        <pc:spChg chg="add mod">
          <ac:chgData name="Brandi Vogt-Cervantes" userId="18aba179-4874-405c-8da6-94035219d58e" providerId="ADAL" clId="{5ABCD8FE-C255-4F96-873D-A5EB216B5347}" dt="2026-09-14T13:42:03.373" v="17695" actId="1076"/>
          <ac:spMkLst>
            <pc:docMk/>
            <pc:sldMk cId="3765220419" sldId="2147377900"/>
            <ac:spMk id="5" creationId="{43CE7E56-ABFE-52B2-FBF2-037386D149CF}"/>
          </ac:spMkLst>
        </pc:spChg>
      </pc:sldChg>
      <pc:sldChg chg="ord modNotesTx">
        <pc:chgData name="Brandi Vogt-Cervantes" userId="18aba179-4874-405c-8da6-94035219d58e" providerId="ADAL" clId="{5ABCD8FE-C255-4F96-873D-A5EB216B5347}" dt="2026-09-22T16:35:04.386" v="20180" actId="20577"/>
        <pc:sldMkLst>
          <pc:docMk/>
          <pc:sldMk cId="287214866" sldId="2147377902"/>
        </pc:sldMkLst>
      </pc:sldChg>
      <pc:sldChg chg="mod modShow modNotesTx">
        <pc:chgData name="Brandi Vogt-Cervantes" userId="18aba179-4874-405c-8da6-94035219d58e" providerId="ADAL" clId="{5ABCD8FE-C255-4F96-873D-A5EB216B5347}" dt="2026-09-25T13:27:35.267" v="21323" actId="729"/>
        <pc:sldMkLst>
          <pc:docMk/>
          <pc:sldMk cId="1292556745" sldId="2147377903"/>
        </pc:sldMkLst>
      </pc:sldChg>
      <pc:sldChg chg="add ord modNotesTx">
        <pc:chgData name="Brandi Vogt-Cervantes" userId="18aba179-4874-405c-8da6-94035219d58e" providerId="ADAL" clId="{5ABCD8FE-C255-4F96-873D-A5EB216B5347}" dt="2026-09-23T21:06:10.463" v="21322"/>
        <pc:sldMkLst>
          <pc:docMk/>
          <pc:sldMk cId="3720944810" sldId="2147377905"/>
        </pc:sldMkLst>
      </pc:sldChg>
      <pc:sldChg chg="addSp delSp modSp new mod modNotesTx">
        <pc:chgData name="Brandi Vogt-Cervantes" userId="18aba179-4874-405c-8da6-94035219d58e" providerId="ADAL" clId="{5ABCD8FE-C255-4F96-873D-A5EB216B5347}" dt="2026-09-22T17:04:30.316" v="20929" actId="20577"/>
        <pc:sldMkLst>
          <pc:docMk/>
          <pc:sldMk cId="2573300516" sldId="2147377906"/>
        </pc:sldMkLst>
        <pc:spChg chg="mod">
          <ac:chgData name="Brandi Vogt-Cervantes" userId="18aba179-4874-405c-8da6-94035219d58e" providerId="ADAL" clId="{5ABCD8FE-C255-4F96-873D-A5EB216B5347}" dt="2026-09-22T17:04:25.060" v="20928" actId="20577"/>
          <ac:spMkLst>
            <pc:docMk/>
            <pc:sldMk cId="2573300516" sldId="2147377906"/>
            <ac:spMk id="2" creationId="{94885B9D-198C-B95A-7213-417D407168B6}"/>
          </ac:spMkLst>
        </pc:spChg>
        <pc:graphicFrameChg chg="add mod ord modGraphic">
          <ac:chgData name="Brandi Vogt-Cervantes" userId="18aba179-4874-405c-8da6-94035219d58e" providerId="ADAL" clId="{5ABCD8FE-C255-4F96-873D-A5EB216B5347}" dt="2026-09-22T17:01:45.935" v="20691" actId="20577"/>
          <ac:graphicFrameMkLst>
            <pc:docMk/>
            <pc:sldMk cId="2573300516" sldId="2147377906"/>
            <ac:graphicFrameMk id="4" creationId="{DB8B8F91-1037-396A-E306-B3902C8000B4}"/>
          </ac:graphicFrameMkLst>
        </pc:graphicFrameChg>
      </pc:sldChg>
      <pc:sldChg chg="modSp add mod modNotesTx">
        <pc:chgData name="Brandi Vogt-Cervantes" userId="18aba179-4874-405c-8da6-94035219d58e" providerId="ADAL" clId="{5ABCD8FE-C255-4F96-873D-A5EB216B5347}" dt="2026-09-22T17:09:22.726" v="21296" actId="1076"/>
        <pc:sldMkLst>
          <pc:docMk/>
          <pc:sldMk cId="3042967966" sldId="2147377907"/>
        </pc:sldMkLst>
        <pc:spChg chg="mod">
          <ac:chgData name="Brandi Vogt-Cervantes" userId="18aba179-4874-405c-8da6-94035219d58e" providerId="ADAL" clId="{5ABCD8FE-C255-4F96-873D-A5EB216B5347}" dt="2026-09-22T17:04:50.813" v="20954" actId="20577"/>
          <ac:spMkLst>
            <pc:docMk/>
            <pc:sldMk cId="3042967966" sldId="2147377907"/>
            <ac:spMk id="2" creationId="{4651C88E-1DD5-1563-86E5-224FE299707C}"/>
          </ac:spMkLst>
        </pc:spChg>
        <pc:graphicFrameChg chg="mod modGraphic">
          <ac:chgData name="Brandi Vogt-Cervantes" userId="18aba179-4874-405c-8da6-94035219d58e" providerId="ADAL" clId="{5ABCD8FE-C255-4F96-873D-A5EB216B5347}" dt="2026-09-22T17:09:22.726" v="21296" actId="1076"/>
          <ac:graphicFrameMkLst>
            <pc:docMk/>
            <pc:sldMk cId="3042967966" sldId="2147377907"/>
            <ac:graphicFrameMk id="4" creationId="{EE7DB392-DDF4-ED27-C56D-37E9535A5B0E}"/>
          </ac:graphicFrameMkLst>
        </pc:graphicFrameChg>
      </pc:sldChg>
      <pc:sldChg chg="modSp new mod">
        <pc:chgData name="Brandi Vogt-Cervantes" userId="18aba179-4874-405c-8da6-94035219d58e" providerId="ADAL" clId="{5ABCD8FE-C255-4F96-873D-A5EB216B5347}" dt="2026-09-23T11:05:45.701" v="21318" actId="20577"/>
        <pc:sldMkLst>
          <pc:docMk/>
          <pc:sldMk cId="1086800733" sldId="2147377908"/>
        </pc:sldMkLst>
        <pc:spChg chg="mod">
          <ac:chgData name="Brandi Vogt-Cervantes" userId="18aba179-4874-405c-8da6-94035219d58e" providerId="ADAL" clId="{5ABCD8FE-C255-4F96-873D-A5EB216B5347}" dt="2026-09-23T11:05:45.701" v="21318" actId="20577"/>
          <ac:spMkLst>
            <pc:docMk/>
            <pc:sldMk cId="1086800733" sldId="2147377908"/>
            <ac:spMk id="2" creationId="{9F3CD64D-9EBC-143F-16A1-2310C5B1CC30}"/>
          </ac:spMkLst>
        </pc:spChg>
      </pc:sldChg>
    </pc:docChg>
  </pc:docChgLst>
  <pc:docChgLst>
    <pc:chgData name="Stephanie Atella" userId="524e6829-eb72-41fe-9fba-7f5402d14920" providerId="ADAL" clId="{C5022244-0C8C-4ECB-9F7A-AB640FDE0EEF}"/>
    <pc:docChg chg="undo custSel addSld delSld modSld sldOrd modMainMaster modSection">
      <pc:chgData name="Stephanie Atella" userId="524e6829-eb72-41fe-9fba-7f5402d14920" providerId="ADAL" clId="{C5022244-0C8C-4ECB-9F7A-AB640FDE0EEF}" dt="2026-09-15T14:06:01.793" v="1162" actId="20577"/>
      <pc:docMkLst>
        <pc:docMk/>
      </pc:docMkLst>
      <pc:sldChg chg="modSp mod">
        <pc:chgData name="Stephanie Atella" userId="524e6829-eb72-41fe-9fba-7f5402d14920" providerId="ADAL" clId="{C5022244-0C8C-4ECB-9F7A-AB640FDE0EEF}" dt="2026-09-11T15:51:43.154" v="2" actId="20577"/>
        <pc:sldMkLst>
          <pc:docMk/>
          <pc:sldMk cId="2173177633" sldId="261"/>
        </pc:sldMkLst>
        <pc:spChg chg="mod">
          <ac:chgData name="Stephanie Atella" userId="524e6829-eb72-41fe-9fba-7f5402d14920" providerId="ADAL" clId="{C5022244-0C8C-4ECB-9F7A-AB640FDE0EEF}" dt="2026-09-11T15:51:43.154" v="2" actId="20577"/>
          <ac:spMkLst>
            <pc:docMk/>
            <pc:sldMk cId="2173177633" sldId="261"/>
            <ac:spMk id="3" creationId="{A2611FEE-4B1D-8E26-6CDB-861CAC304833}"/>
          </ac:spMkLst>
        </pc:spChg>
      </pc:sldChg>
      <pc:sldChg chg="modSp mod">
        <pc:chgData name="Stephanie Atella" userId="524e6829-eb72-41fe-9fba-7f5402d14920" providerId="ADAL" clId="{C5022244-0C8C-4ECB-9F7A-AB640FDE0EEF}" dt="2026-09-11T15:56:30.387" v="76" actId="1076"/>
        <pc:sldMkLst>
          <pc:docMk/>
          <pc:sldMk cId="3267269053" sldId="265"/>
        </pc:sldMkLst>
        <pc:spChg chg="mod">
          <ac:chgData name="Stephanie Atella" userId="524e6829-eb72-41fe-9fba-7f5402d14920" providerId="ADAL" clId="{C5022244-0C8C-4ECB-9F7A-AB640FDE0EEF}" dt="2026-09-11T15:56:30.387" v="76" actId="1076"/>
          <ac:spMkLst>
            <pc:docMk/>
            <pc:sldMk cId="3267269053" sldId="265"/>
            <ac:spMk id="4" creationId="{3DFBEEFA-03F0-488B-FAF4-A1DE23B07962}"/>
          </ac:spMkLst>
        </pc:spChg>
        <pc:spChg chg="mod">
          <ac:chgData name="Stephanie Atella" userId="524e6829-eb72-41fe-9fba-7f5402d14920" providerId="ADAL" clId="{C5022244-0C8C-4ECB-9F7A-AB640FDE0EEF}" dt="2026-09-11T15:56:27.105" v="75" actId="20577"/>
          <ac:spMkLst>
            <pc:docMk/>
            <pc:sldMk cId="3267269053" sldId="265"/>
            <ac:spMk id="5" creationId="{7A5D9294-7B25-7C0B-77CC-9354653E7A06}"/>
          </ac:spMkLst>
        </pc:spChg>
      </pc:sldChg>
      <pc:sldChg chg="modSp mod">
        <pc:chgData name="Stephanie Atella" userId="524e6829-eb72-41fe-9fba-7f5402d14920" providerId="ADAL" clId="{C5022244-0C8C-4ECB-9F7A-AB640FDE0EEF}" dt="2026-09-11T15:57:01.612" v="91" actId="20577"/>
        <pc:sldMkLst>
          <pc:docMk/>
          <pc:sldMk cId="2377186123" sldId="268"/>
        </pc:sldMkLst>
        <pc:spChg chg="mod">
          <ac:chgData name="Stephanie Atella" userId="524e6829-eb72-41fe-9fba-7f5402d14920" providerId="ADAL" clId="{C5022244-0C8C-4ECB-9F7A-AB640FDE0EEF}" dt="2026-09-11T15:57:01.612" v="91" actId="20577"/>
          <ac:spMkLst>
            <pc:docMk/>
            <pc:sldMk cId="2377186123" sldId="268"/>
            <ac:spMk id="4" creationId="{3DFBEEFA-03F0-488B-FAF4-A1DE23B07962}"/>
          </ac:spMkLst>
        </pc:spChg>
      </pc:sldChg>
      <pc:sldChg chg="modSp mod">
        <pc:chgData name="Stephanie Atella" userId="524e6829-eb72-41fe-9fba-7f5402d14920" providerId="ADAL" clId="{C5022244-0C8C-4ECB-9F7A-AB640FDE0EEF}" dt="2026-09-11T15:55:13.048" v="37" actId="5793"/>
        <pc:sldMkLst>
          <pc:docMk/>
          <pc:sldMk cId="3653768654" sldId="279"/>
        </pc:sldMkLst>
        <pc:spChg chg="mod">
          <ac:chgData name="Stephanie Atella" userId="524e6829-eb72-41fe-9fba-7f5402d14920" providerId="ADAL" clId="{C5022244-0C8C-4ECB-9F7A-AB640FDE0EEF}" dt="2026-09-11T15:55:13.048" v="37" actId="5793"/>
          <ac:spMkLst>
            <pc:docMk/>
            <pc:sldMk cId="3653768654" sldId="279"/>
            <ac:spMk id="4" creationId="{3DFBEEFA-03F0-488B-FAF4-A1DE23B07962}"/>
          </ac:spMkLst>
        </pc:spChg>
      </pc:sldChg>
      <pc:sldChg chg="modSp mod">
        <pc:chgData name="Stephanie Atella" userId="524e6829-eb72-41fe-9fba-7f5402d14920" providerId="ADAL" clId="{C5022244-0C8C-4ECB-9F7A-AB640FDE0EEF}" dt="2026-09-11T15:55:35.055" v="39" actId="20577"/>
        <pc:sldMkLst>
          <pc:docMk/>
          <pc:sldMk cId="2822653217" sldId="280"/>
        </pc:sldMkLst>
        <pc:spChg chg="mod">
          <ac:chgData name="Stephanie Atella" userId="524e6829-eb72-41fe-9fba-7f5402d14920" providerId="ADAL" clId="{C5022244-0C8C-4ECB-9F7A-AB640FDE0EEF}" dt="2026-09-11T15:55:35.055" v="39" actId="20577"/>
          <ac:spMkLst>
            <pc:docMk/>
            <pc:sldMk cId="2822653217" sldId="280"/>
            <ac:spMk id="4" creationId="{3DFBEEFA-03F0-488B-FAF4-A1DE23B07962}"/>
          </ac:spMkLst>
        </pc:spChg>
      </pc:sldChg>
      <pc:sldChg chg="modSp mod">
        <pc:chgData name="Stephanie Atella" userId="524e6829-eb72-41fe-9fba-7f5402d14920" providerId="ADAL" clId="{C5022244-0C8C-4ECB-9F7A-AB640FDE0EEF}" dt="2026-09-11T15:57:34.309" v="95" actId="6549"/>
        <pc:sldMkLst>
          <pc:docMk/>
          <pc:sldMk cId="3297334597" sldId="298"/>
        </pc:sldMkLst>
        <pc:spChg chg="mod">
          <ac:chgData name="Stephanie Atella" userId="524e6829-eb72-41fe-9fba-7f5402d14920" providerId="ADAL" clId="{C5022244-0C8C-4ECB-9F7A-AB640FDE0EEF}" dt="2026-09-11T15:57:34.309" v="95" actId="6549"/>
          <ac:spMkLst>
            <pc:docMk/>
            <pc:sldMk cId="3297334597" sldId="298"/>
            <ac:spMk id="4" creationId="{BD86698B-0247-7672-42BC-A571156523FB}"/>
          </ac:spMkLst>
        </pc:spChg>
      </pc:sldChg>
      <pc:sldChg chg="modSp mod">
        <pc:chgData name="Stephanie Atella" userId="524e6829-eb72-41fe-9fba-7f5402d14920" providerId="ADAL" clId="{C5022244-0C8C-4ECB-9F7A-AB640FDE0EEF}" dt="2026-09-11T15:58:39.641" v="147" actId="404"/>
        <pc:sldMkLst>
          <pc:docMk/>
          <pc:sldMk cId="1015233589" sldId="306"/>
        </pc:sldMkLst>
        <pc:spChg chg="mod">
          <ac:chgData name="Stephanie Atella" userId="524e6829-eb72-41fe-9fba-7f5402d14920" providerId="ADAL" clId="{C5022244-0C8C-4ECB-9F7A-AB640FDE0EEF}" dt="2026-09-11T15:58:39.641" v="147" actId="404"/>
          <ac:spMkLst>
            <pc:docMk/>
            <pc:sldMk cId="1015233589" sldId="306"/>
            <ac:spMk id="4" creationId="{BD86698B-0247-7672-42BC-A571156523FB}"/>
          </ac:spMkLst>
        </pc:spChg>
      </pc:sldChg>
      <pc:sldChg chg="modSp mod">
        <pc:chgData name="Stephanie Atella" userId="524e6829-eb72-41fe-9fba-7f5402d14920" providerId="ADAL" clId="{C5022244-0C8C-4ECB-9F7A-AB640FDE0EEF}" dt="2026-09-11T15:59:48.340" v="160" actId="6549"/>
        <pc:sldMkLst>
          <pc:docMk/>
          <pc:sldMk cId="2863700897" sldId="310"/>
        </pc:sldMkLst>
        <pc:spChg chg="mod">
          <ac:chgData name="Stephanie Atella" userId="524e6829-eb72-41fe-9fba-7f5402d14920" providerId="ADAL" clId="{C5022244-0C8C-4ECB-9F7A-AB640FDE0EEF}" dt="2026-09-11T15:59:48.340" v="160" actId="6549"/>
          <ac:spMkLst>
            <pc:docMk/>
            <pc:sldMk cId="2863700897" sldId="310"/>
            <ac:spMk id="3" creationId="{4301CD44-A385-66F5-9E0C-FF704E47366A}"/>
          </ac:spMkLst>
        </pc:spChg>
      </pc:sldChg>
      <pc:sldChg chg="modSp mod">
        <pc:chgData name="Stephanie Atella" userId="524e6829-eb72-41fe-9fba-7f5402d14920" providerId="ADAL" clId="{C5022244-0C8C-4ECB-9F7A-AB640FDE0EEF}" dt="2026-09-11T15:59:45.843" v="158" actId="20577"/>
        <pc:sldMkLst>
          <pc:docMk/>
          <pc:sldMk cId="950353630" sldId="311"/>
        </pc:sldMkLst>
        <pc:spChg chg="mod">
          <ac:chgData name="Stephanie Atella" userId="524e6829-eb72-41fe-9fba-7f5402d14920" providerId="ADAL" clId="{C5022244-0C8C-4ECB-9F7A-AB640FDE0EEF}" dt="2026-09-11T15:59:45.843" v="158" actId="20577"/>
          <ac:spMkLst>
            <pc:docMk/>
            <pc:sldMk cId="950353630" sldId="311"/>
            <ac:spMk id="3" creationId="{4301CD44-A385-66F5-9E0C-FF704E47366A}"/>
          </ac:spMkLst>
        </pc:spChg>
      </pc:sldChg>
      <pc:sldChg chg="modSp mod">
        <pc:chgData name="Stephanie Atella" userId="524e6829-eb72-41fe-9fba-7f5402d14920" providerId="ADAL" clId="{C5022244-0C8C-4ECB-9F7A-AB640FDE0EEF}" dt="2026-09-11T16:00:00.446" v="162" actId="20577"/>
        <pc:sldMkLst>
          <pc:docMk/>
          <pc:sldMk cId="3634208280" sldId="315"/>
        </pc:sldMkLst>
        <pc:spChg chg="mod">
          <ac:chgData name="Stephanie Atella" userId="524e6829-eb72-41fe-9fba-7f5402d14920" providerId="ADAL" clId="{C5022244-0C8C-4ECB-9F7A-AB640FDE0EEF}" dt="2026-09-11T16:00:00.446" v="162" actId="20577"/>
          <ac:spMkLst>
            <pc:docMk/>
            <pc:sldMk cId="3634208280" sldId="315"/>
            <ac:spMk id="4" creationId="{BD86698B-0247-7672-42BC-A571156523FB}"/>
          </ac:spMkLst>
        </pc:spChg>
      </pc:sldChg>
      <pc:sldChg chg="modSp mod">
        <pc:chgData name="Stephanie Atella" userId="524e6829-eb72-41fe-9fba-7f5402d14920" providerId="ADAL" clId="{C5022244-0C8C-4ECB-9F7A-AB640FDE0EEF}" dt="2026-09-11T16:00:16.682" v="163" actId="1076"/>
        <pc:sldMkLst>
          <pc:docMk/>
          <pc:sldMk cId="795458747" sldId="319"/>
        </pc:sldMkLst>
        <pc:spChg chg="mod">
          <ac:chgData name="Stephanie Atella" userId="524e6829-eb72-41fe-9fba-7f5402d14920" providerId="ADAL" clId="{C5022244-0C8C-4ECB-9F7A-AB640FDE0EEF}" dt="2026-09-11T16:00:16.682" v="163" actId="1076"/>
          <ac:spMkLst>
            <pc:docMk/>
            <pc:sldMk cId="795458747" sldId="319"/>
            <ac:spMk id="4" creationId="{BD86698B-0247-7672-42BC-A571156523FB}"/>
          </ac:spMkLst>
        </pc:spChg>
      </pc:sldChg>
      <pc:sldChg chg="modSp mod">
        <pc:chgData name="Stephanie Atella" userId="524e6829-eb72-41fe-9fba-7f5402d14920" providerId="ADAL" clId="{C5022244-0C8C-4ECB-9F7A-AB640FDE0EEF}" dt="2026-09-11T15:52:21.932" v="4" actId="1076"/>
        <pc:sldMkLst>
          <pc:docMk/>
          <pc:sldMk cId="318247560" sldId="323"/>
        </pc:sldMkLst>
        <pc:picChg chg="mod">
          <ac:chgData name="Stephanie Atella" userId="524e6829-eb72-41fe-9fba-7f5402d14920" providerId="ADAL" clId="{C5022244-0C8C-4ECB-9F7A-AB640FDE0EEF}" dt="2026-09-11T15:52:21.932" v="4" actId="1076"/>
          <ac:picMkLst>
            <pc:docMk/>
            <pc:sldMk cId="318247560" sldId="323"/>
            <ac:picMk id="6" creationId="{41BEF2A3-24E4-F885-3722-A5179272E79E}"/>
          </ac:picMkLst>
        </pc:picChg>
      </pc:sldChg>
      <pc:sldChg chg="modSp mod">
        <pc:chgData name="Stephanie Atella" userId="524e6829-eb72-41fe-9fba-7f5402d14920" providerId="ADAL" clId="{C5022244-0C8C-4ECB-9F7A-AB640FDE0EEF}" dt="2026-09-11T16:24:25.150" v="235" actId="1076"/>
        <pc:sldMkLst>
          <pc:docMk/>
          <pc:sldMk cId="2518579119" sldId="335"/>
        </pc:sldMkLst>
        <pc:spChg chg="mod">
          <ac:chgData name="Stephanie Atella" userId="524e6829-eb72-41fe-9fba-7f5402d14920" providerId="ADAL" clId="{C5022244-0C8C-4ECB-9F7A-AB640FDE0EEF}" dt="2026-09-11T16:24:23.133" v="234" actId="14100"/>
          <ac:spMkLst>
            <pc:docMk/>
            <pc:sldMk cId="2518579119" sldId="335"/>
            <ac:spMk id="2" creationId="{95001C76-0B28-398F-FDAC-E4C2C087ED3D}"/>
          </ac:spMkLst>
        </pc:spChg>
        <pc:spChg chg="mod">
          <ac:chgData name="Stephanie Atella" userId="524e6829-eb72-41fe-9fba-7f5402d14920" providerId="ADAL" clId="{C5022244-0C8C-4ECB-9F7A-AB640FDE0EEF}" dt="2026-09-11T16:24:25.150" v="235" actId="1076"/>
          <ac:spMkLst>
            <pc:docMk/>
            <pc:sldMk cId="2518579119" sldId="335"/>
            <ac:spMk id="3" creationId="{A5335ACF-5C94-E242-F95A-D01B856151CF}"/>
          </ac:spMkLst>
        </pc:spChg>
      </pc:sldChg>
      <pc:sldChg chg="ord">
        <pc:chgData name="Stephanie Atella" userId="524e6829-eb72-41fe-9fba-7f5402d14920" providerId="ADAL" clId="{C5022244-0C8C-4ECB-9F7A-AB640FDE0EEF}" dt="2026-09-15T14:03:35.617" v="1135"/>
        <pc:sldMkLst>
          <pc:docMk/>
          <pc:sldMk cId="1171770009" sldId="338"/>
        </pc:sldMkLst>
      </pc:sldChg>
      <pc:sldChg chg="modSp mod">
        <pc:chgData name="Stephanie Atella" userId="524e6829-eb72-41fe-9fba-7f5402d14920" providerId="ADAL" clId="{C5022244-0C8C-4ECB-9F7A-AB640FDE0EEF}" dt="2026-09-11T16:29:55.484" v="459" actId="20577"/>
        <pc:sldMkLst>
          <pc:docMk/>
          <pc:sldMk cId="2632402064" sldId="340"/>
        </pc:sldMkLst>
        <pc:spChg chg="mod">
          <ac:chgData name="Stephanie Atella" userId="524e6829-eb72-41fe-9fba-7f5402d14920" providerId="ADAL" clId="{C5022244-0C8C-4ECB-9F7A-AB640FDE0EEF}" dt="2026-09-11T16:29:55.484" v="459" actId="20577"/>
          <ac:spMkLst>
            <pc:docMk/>
            <pc:sldMk cId="2632402064" sldId="340"/>
            <ac:spMk id="4" creationId="{ECA71055-43AE-2D97-4AEA-B10FDA4D4331}"/>
          </ac:spMkLst>
        </pc:spChg>
      </pc:sldChg>
      <pc:sldChg chg="modSp mod ord">
        <pc:chgData name="Stephanie Atella" userId="524e6829-eb72-41fe-9fba-7f5402d14920" providerId="ADAL" clId="{C5022244-0C8C-4ECB-9F7A-AB640FDE0EEF}" dt="2026-09-11T17:50:12.979" v="947" actId="255"/>
        <pc:sldMkLst>
          <pc:docMk/>
          <pc:sldMk cId="2597446756" sldId="347"/>
        </pc:sldMkLst>
        <pc:spChg chg="mod">
          <ac:chgData name="Stephanie Atella" userId="524e6829-eb72-41fe-9fba-7f5402d14920" providerId="ADAL" clId="{C5022244-0C8C-4ECB-9F7A-AB640FDE0EEF}" dt="2026-09-11T17:50:12.979" v="947" actId="255"/>
          <ac:spMkLst>
            <pc:docMk/>
            <pc:sldMk cId="2597446756" sldId="347"/>
            <ac:spMk id="5" creationId="{00D8B069-288C-921A-18F4-E831B1132A48}"/>
          </ac:spMkLst>
        </pc:spChg>
      </pc:sldChg>
      <pc:sldChg chg="modSp mod">
        <pc:chgData name="Stephanie Atella" userId="524e6829-eb72-41fe-9fba-7f5402d14920" providerId="ADAL" clId="{C5022244-0C8C-4ECB-9F7A-AB640FDE0EEF}" dt="2026-09-11T17:50:32.179" v="950" actId="20577"/>
        <pc:sldMkLst>
          <pc:docMk/>
          <pc:sldMk cId="294674059" sldId="349"/>
        </pc:sldMkLst>
        <pc:spChg chg="mod">
          <ac:chgData name="Stephanie Atella" userId="524e6829-eb72-41fe-9fba-7f5402d14920" providerId="ADAL" clId="{C5022244-0C8C-4ECB-9F7A-AB640FDE0EEF}" dt="2026-09-11T17:50:32.179" v="950" actId="20577"/>
          <ac:spMkLst>
            <pc:docMk/>
            <pc:sldMk cId="294674059" sldId="349"/>
            <ac:spMk id="5" creationId="{D28E9CF6-5B0B-5B56-2CC9-B553BF31DACA}"/>
          </ac:spMkLst>
        </pc:spChg>
      </pc:sldChg>
      <pc:sldChg chg="modSp mod">
        <pc:chgData name="Stephanie Atella" userId="524e6829-eb72-41fe-9fba-7f5402d14920" providerId="ADAL" clId="{C5022244-0C8C-4ECB-9F7A-AB640FDE0EEF}" dt="2026-09-11T17:37:53.666" v="694"/>
        <pc:sldMkLst>
          <pc:docMk/>
          <pc:sldMk cId="1087086674" sldId="351"/>
        </pc:sldMkLst>
        <pc:spChg chg="mod">
          <ac:chgData name="Stephanie Atella" userId="524e6829-eb72-41fe-9fba-7f5402d14920" providerId="ADAL" clId="{C5022244-0C8C-4ECB-9F7A-AB640FDE0EEF}" dt="2026-09-11T17:37:53.666" v="694"/>
          <ac:spMkLst>
            <pc:docMk/>
            <pc:sldMk cId="1087086674" sldId="351"/>
            <ac:spMk id="3" creationId="{D690145B-AB60-4169-08EB-88C2C8662584}"/>
          </ac:spMkLst>
        </pc:spChg>
      </pc:sldChg>
      <pc:sldChg chg="modSp mod">
        <pc:chgData name="Stephanie Atella" userId="524e6829-eb72-41fe-9fba-7f5402d14920" providerId="ADAL" clId="{C5022244-0C8C-4ECB-9F7A-AB640FDE0EEF}" dt="2026-09-11T17:38:54.799" v="720"/>
        <pc:sldMkLst>
          <pc:docMk/>
          <pc:sldMk cId="3858083341" sldId="352"/>
        </pc:sldMkLst>
        <pc:spChg chg="mod">
          <ac:chgData name="Stephanie Atella" userId="524e6829-eb72-41fe-9fba-7f5402d14920" providerId="ADAL" clId="{C5022244-0C8C-4ECB-9F7A-AB640FDE0EEF}" dt="2026-09-11T17:38:54.799" v="720"/>
          <ac:spMkLst>
            <pc:docMk/>
            <pc:sldMk cId="3858083341" sldId="352"/>
            <ac:spMk id="2" creationId="{C60010CC-8C63-F0DB-8C4C-D34EE40A001B}"/>
          </ac:spMkLst>
        </pc:spChg>
        <pc:spChg chg="mod">
          <ac:chgData name="Stephanie Atella" userId="524e6829-eb72-41fe-9fba-7f5402d14920" providerId="ADAL" clId="{C5022244-0C8C-4ECB-9F7A-AB640FDE0EEF}" dt="2026-09-11T17:38:09.504" v="695" actId="14100"/>
          <ac:spMkLst>
            <pc:docMk/>
            <pc:sldMk cId="3858083341" sldId="352"/>
            <ac:spMk id="12" creationId="{F133E084-5FC6-A6BD-EDC5-C7DF82403DC5}"/>
          </ac:spMkLst>
        </pc:spChg>
      </pc:sldChg>
      <pc:sldChg chg="modSp mod">
        <pc:chgData name="Stephanie Atella" userId="524e6829-eb72-41fe-9fba-7f5402d14920" providerId="ADAL" clId="{C5022244-0C8C-4ECB-9F7A-AB640FDE0EEF}" dt="2026-09-11T17:39:28.210" v="752" actId="6549"/>
        <pc:sldMkLst>
          <pc:docMk/>
          <pc:sldMk cId="850712432" sldId="358"/>
        </pc:sldMkLst>
        <pc:spChg chg="mod">
          <ac:chgData name="Stephanie Atella" userId="524e6829-eb72-41fe-9fba-7f5402d14920" providerId="ADAL" clId="{C5022244-0C8C-4ECB-9F7A-AB640FDE0EEF}" dt="2026-09-11T17:39:28.210" v="752" actId="6549"/>
          <ac:spMkLst>
            <pc:docMk/>
            <pc:sldMk cId="850712432" sldId="358"/>
            <ac:spMk id="2" creationId="{3D0C8842-2643-22E2-E0DF-EAE335A55EB9}"/>
          </ac:spMkLst>
        </pc:spChg>
      </pc:sldChg>
      <pc:sldChg chg="addSp delSp modSp mod">
        <pc:chgData name="Stephanie Atella" userId="524e6829-eb72-41fe-9fba-7f5402d14920" providerId="ADAL" clId="{C5022244-0C8C-4ECB-9F7A-AB640FDE0EEF}" dt="2026-09-11T17:41:07.852" v="805" actId="20577"/>
        <pc:sldMkLst>
          <pc:docMk/>
          <pc:sldMk cId="3720174349" sldId="359"/>
        </pc:sldMkLst>
        <pc:spChg chg="mod">
          <ac:chgData name="Stephanie Atella" userId="524e6829-eb72-41fe-9fba-7f5402d14920" providerId="ADAL" clId="{C5022244-0C8C-4ECB-9F7A-AB640FDE0EEF}" dt="2026-09-11T17:39:51.793" v="754" actId="404"/>
          <ac:spMkLst>
            <pc:docMk/>
            <pc:sldMk cId="3720174349" sldId="359"/>
            <ac:spMk id="2" creationId="{3D0C8842-2643-22E2-E0DF-EAE335A55EB9}"/>
          </ac:spMkLst>
        </pc:spChg>
        <pc:spChg chg="mod">
          <ac:chgData name="Stephanie Atella" userId="524e6829-eb72-41fe-9fba-7f5402d14920" providerId="ADAL" clId="{C5022244-0C8C-4ECB-9F7A-AB640FDE0EEF}" dt="2026-09-11T17:41:07.852" v="805" actId="20577"/>
          <ac:spMkLst>
            <pc:docMk/>
            <pc:sldMk cId="3720174349" sldId="359"/>
            <ac:spMk id="4" creationId="{DB395E2A-4018-108C-ABEC-55C2623752B8}"/>
          </ac:spMkLst>
        </pc:spChg>
        <pc:spChg chg="mod">
          <ac:chgData name="Stephanie Atella" userId="524e6829-eb72-41fe-9fba-7f5402d14920" providerId="ADAL" clId="{C5022244-0C8C-4ECB-9F7A-AB640FDE0EEF}" dt="2026-09-11T17:41:04.303" v="803" actId="113"/>
          <ac:spMkLst>
            <pc:docMk/>
            <pc:sldMk cId="3720174349" sldId="359"/>
            <ac:spMk id="5" creationId="{EE401FB8-446C-0D30-756B-BF723C7A7FEF}"/>
          </ac:spMkLst>
        </pc:spChg>
      </pc:sldChg>
      <pc:sldChg chg="modSp mod">
        <pc:chgData name="Stephanie Atella" userId="524e6829-eb72-41fe-9fba-7f5402d14920" providerId="ADAL" clId="{C5022244-0C8C-4ECB-9F7A-AB640FDE0EEF}" dt="2026-09-11T19:22:37.217" v="1066" actId="20577"/>
        <pc:sldMkLst>
          <pc:docMk/>
          <pc:sldMk cId="1799538896" sldId="362"/>
        </pc:sldMkLst>
        <pc:spChg chg="mod">
          <ac:chgData name="Stephanie Atella" userId="524e6829-eb72-41fe-9fba-7f5402d14920" providerId="ADAL" clId="{C5022244-0C8C-4ECB-9F7A-AB640FDE0EEF}" dt="2026-09-11T19:22:37.217" v="1066" actId="20577"/>
          <ac:spMkLst>
            <pc:docMk/>
            <pc:sldMk cId="1799538896" sldId="362"/>
            <ac:spMk id="8" creationId="{F0625BED-C1D7-4703-C956-1674DA8075BB}"/>
          </ac:spMkLst>
        </pc:spChg>
      </pc:sldChg>
      <pc:sldChg chg="modSp mod">
        <pc:chgData name="Stephanie Atella" userId="524e6829-eb72-41fe-9fba-7f5402d14920" providerId="ADAL" clId="{C5022244-0C8C-4ECB-9F7A-AB640FDE0EEF}" dt="2026-09-11T17:48:16.154" v="897" actId="6549"/>
        <pc:sldMkLst>
          <pc:docMk/>
          <pc:sldMk cId="3687428427" sldId="382"/>
        </pc:sldMkLst>
        <pc:spChg chg="mod">
          <ac:chgData name="Stephanie Atella" userId="524e6829-eb72-41fe-9fba-7f5402d14920" providerId="ADAL" clId="{C5022244-0C8C-4ECB-9F7A-AB640FDE0EEF}" dt="2026-09-11T17:47:09.805" v="878" actId="20577"/>
          <ac:spMkLst>
            <pc:docMk/>
            <pc:sldMk cId="3687428427" sldId="382"/>
            <ac:spMk id="3" creationId="{15096C3C-DE43-8EDB-E6A2-93D4E1CCD6A1}"/>
          </ac:spMkLst>
        </pc:spChg>
        <pc:spChg chg="mod">
          <ac:chgData name="Stephanie Atella" userId="524e6829-eb72-41fe-9fba-7f5402d14920" providerId="ADAL" clId="{C5022244-0C8C-4ECB-9F7A-AB640FDE0EEF}" dt="2026-09-11T17:48:16.154" v="897" actId="6549"/>
          <ac:spMkLst>
            <pc:docMk/>
            <pc:sldMk cId="3687428427" sldId="382"/>
            <ac:spMk id="4" creationId="{1B0B6D60-B5B1-0EDD-A79A-152691B7FD72}"/>
          </ac:spMkLst>
        </pc:spChg>
        <pc:picChg chg="mod">
          <ac:chgData name="Stephanie Atella" userId="524e6829-eb72-41fe-9fba-7f5402d14920" providerId="ADAL" clId="{C5022244-0C8C-4ECB-9F7A-AB640FDE0EEF}" dt="2026-09-11T17:47:36.226" v="882" actId="14100"/>
          <ac:picMkLst>
            <pc:docMk/>
            <pc:sldMk cId="3687428427" sldId="382"/>
            <ac:picMk id="6" creationId="{0682B020-BB24-EDE3-347E-5922861820A4}"/>
          </ac:picMkLst>
        </pc:picChg>
      </pc:sldChg>
      <pc:sldChg chg="modSp mod">
        <pc:chgData name="Stephanie Atella" userId="524e6829-eb72-41fe-9fba-7f5402d14920" providerId="ADAL" clId="{C5022244-0C8C-4ECB-9F7A-AB640FDE0EEF}" dt="2026-09-11T17:48:46.199" v="910" actId="6549"/>
        <pc:sldMkLst>
          <pc:docMk/>
          <pc:sldMk cId="1560683941" sldId="384"/>
        </pc:sldMkLst>
        <pc:spChg chg="mod">
          <ac:chgData name="Stephanie Atella" userId="524e6829-eb72-41fe-9fba-7f5402d14920" providerId="ADAL" clId="{C5022244-0C8C-4ECB-9F7A-AB640FDE0EEF}" dt="2026-09-11T17:48:46.199" v="910" actId="6549"/>
          <ac:spMkLst>
            <pc:docMk/>
            <pc:sldMk cId="1560683941" sldId="384"/>
            <ac:spMk id="6" creationId="{79B82544-86F3-7B8F-65E2-5C3A3CE7D49C}"/>
          </ac:spMkLst>
        </pc:spChg>
      </pc:sldChg>
      <pc:sldChg chg="modSp mod">
        <pc:chgData name="Stephanie Atella" userId="524e6829-eb72-41fe-9fba-7f5402d14920" providerId="ADAL" clId="{C5022244-0C8C-4ECB-9F7A-AB640FDE0EEF}" dt="2026-09-11T17:49:14.532" v="917" actId="14100"/>
        <pc:sldMkLst>
          <pc:docMk/>
          <pc:sldMk cId="3426120399" sldId="387"/>
        </pc:sldMkLst>
        <pc:spChg chg="mod">
          <ac:chgData name="Stephanie Atella" userId="524e6829-eb72-41fe-9fba-7f5402d14920" providerId="ADAL" clId="{C5022244-0C8C-4ECB-9F7A-AB640FDE0EEF}" dt="2026-09-11T17:49:09.436" v="915" actId="14100"/>
          <ac:spMkLst>
            <pc:docMk/>
            <pc:sldMk cId="3426120399" sldId="387"/>
            <ac:spMk id="3" creationId="{91911179-4702-BD92-3D07-E063E63E7BDE}"/>
          </ac:spMkLst>
        </pc:spChg>
        <pc:spChg chg="mod">
          <ac:chgData name="Stephanie Atella" userId="524e6829-eb72-41fe-9fba-7f5402d14920" providerId="ADAL" clId="{C5022244-0C8C-4ECB-9F7A-AB640FDE0EEF}" dt="2026-09-11T17:49:14.532" v="917" actId="14100"/>
          <ac:spMkLst>
            <pc:docMk/>
            <pc:sldMk cId="3426120399" sldId="387"/>
            <ac:spMk id="4" creationId="{1C35C21F-F4C5-7FFF-C163-683210A6CD6A}"/>
          </ac:spMkLst>
        </pc:spChg>
      </pc:sldChg>
      <pc:sldChg chg="modSp mod">
        <pc:chgData name="Stephanie Atella" userId="524e6829-eb72-41fe-9fba-7f5402d14920" providerId="ADAL" clId="{C5022244-0C8C-4ECB-9F7A-AB640FDE0EEF}" dt="2026-09-11T17:49:54.798" v="940" actId="14100"/>
        <pc:sldMkLst>
          <pc:docMk/>
          <pc:sldMk cId="668301741" sldId="388"/>
        </pc:sldMkLst>
        <pc:spChg chg="mod">
          <ac:chgData name="Stephanie Atella" userId="524e6829-eb72-41fe-9fba-7f5402d14920" providerId="ADAL" clId="{C5022244-0C8C-4ECB-9F7A-AB640FDE0EEF}" dt="2026-09-11T17:49:54.798" v="940" actId="14100"/>
          <ac:spMkLst>
            <pc:docMk/>
            <pc:sldMk cId="668301741" sldId="388"/>
            <ac:spMk id="3" creationId="{91911179-4702-BD92-3D07-E063E63E7BDE}"/>
          </ac:spMkLst>
        </pc:spChg>
        <pc:spChg chg="mod">
          <ac:chgData name="Stephanie Atella" userId="524e6829-eb72-41fe-9fba-7f5402d14920" providerId="ADAL" clId="{C5022244-0C8C-4ECB-9F7A-AB640FDE0EEF}" dt="2026-09-11T17:49:52.681" v="939" actId="1076"/>
          <ac:spMkLst>
            <pc:docMk/>
            <pc:sldMk cId="668301741" sldId="388"/>
            <ac:spMk id="4" creationId="{1C35C21F-F4C5-7FFF-C163-683210A6CD6A}"/>
          </ac:spMkLst>
        </pc:spChg>
      </pc:sldChg>
      <pc:sldChg chg="modSp mod">
        <pc:chgData name="Stephanie Atella" userId="524e6829-eb72-41fe-9fba-7f5402d14920" providerId="ADAL" clId="{C5022244-0C8C-4ECB-9F7A-AB640FDE0EEF}" dt="2026-09-11T17:52:43.092" v="991" actId="14100"/>
        <pc:sldMkLst>
          <pc:docMk/>
          <pc:sldMk cId="4256908476" sldId="391"/>
        </pc:sldMkLst>
        <pc:spChg chg="mod">
          <ac:chgData name="Stephanie Atella" userId="524e6829-eb72-41fe-9fba-7f5402d14920" providerId="ADAL" clId="{C5022244-0C8C-4ECB-9F7A-AB640FDE0EEF}" dt="2026-09-11T17:52:43.092" v="991" actId="14100"/>
          <ac:spMkLst>
            <pc:docMk/>
            <pc:sldMk cId="4256908476" sldId="391"/>
            <ac:spMk id="8" creationId="{D778D338-EBCB-0739-E41B-24AE6269BA70}"/>
          </ac:spMkLst>
        </pc:spChg>
      </pc:sldChg>
      <pc:sldChg chg="mod modShow">
        <pc:chgData name="Stephanie Atella" userId="524e6829-eb72-41fe-9fba-7f5402d14920" providerId="ADAL" clId="{C5022244-0C8C-4ECB-9F7A-AB640FDE0EEF}" dt="2026-09-11T17:53:49.559" v="995" actId="729"/>
        <pc:sldMkLst>
          <pc:docMk/>
          <pc:sldMk cId="604114779" sldId="393"/>
        </pc:sldMkLst>
      </pc:sldChg>
      <pc:sldChg chg="mod modShow">
        <pc:chgData name="Stephanie Atella" userId="524e6829-eb72-41fe-9fba-7f5402d14920" providerId="ADAL" clId="{C5022244-0C8C-4ECB-9F7A-AB640FDE0EEF}" dt="2026-09-11T17:53:54.843" v="996" actId="729"/>
        <pc:sldMkLst>
          <pc:docMk/>
          <pc:sldMk cId="1321299511" sldId="394"/>
        </pc:sldMkLst>
      </pc:sldChg>
      <pc:sldChg chg="modSp mod">
        <pc:chgData name="Stephanie Atella" userId="524e6829-eb72-41fe-9fba-7f5402d14920" providerId="ADAL" clId="{C5022244-0C8C-4ECB-9F7A-AB640FDE0EEF}" dt="2026-09-11T17:54:16.545" v="999" actId="1076"/>
        <pc:sldMkLst>
          <pc:docMk/>
          <pc:sldMk cId="3932698304" sldId="395"/>
        </pc:sldMkLst>
        <pc:spChg chg="mod">
          <ac:chgData name="Stephanie Atella" userId="524e6829-eb72-41fe-9fba-7f5402d14920" providerId="ADAL" clId="{C5022244-0C8C-4ECB-9F7A-AB640FDE0EEF}" dt="2026-09-11T17:54:09.907" v="997" actId="21"/>
          <ac:spMkLst>
            <pc:docMk/>
            <pc:sldMk cId="3932698304" sldId="395"/>
            <ac:spMk id="4" creationId="{31A9B2C4-271F-A1F9-BAF8-FF9616AB4E3A}"/>
          </ac:spMkLst>
        </pc:spChg>
        <pc:picChg chg="mod">
          <ac:chgData name="Stephanie Atella" userId="524e6829-eb72-41fe-9fba-7f5402d14920" providerId="ADAL" clId="{C5022244-0C8C-4ECB-9F7A-AB640FDE0EEF}" dt="2026-09-11T17:54:16.545" v="999" actId="1076"/>
          <ac:picMkLst>
            <pc:docMk/>
            <pc:sldMk cId="3932698304" sldId="395"/>
            <ac:picMk id="5" creationId="{8B4B659B-50AE-760B-2BFD-14EAA1323CD9}"/>
          </ac:picMkLst>
        </pc:picChg>
      </pc:sldChg>
      <pc:sldChg chg="mod modClrScheme chgLayout">
        <pc:chgData name="Stephanie Atella" userId="524e6829-eb72-41fe-9fba-7f5402d14920" providerId="ADAL" clId="{C5022244-0C8C-4ECB-9F7A-AB640FDE0EEF}" dt="2026-09-11T16:30:10.778" v="460" actId="700"/>
        <pc:sldMkLst>
          <pc:docMk/>
          <pc:sldMk cId="1981941733" sldId="420"/>
        </pc:sldMkLst>
      </pc:sldChg>
      <pc:sldChg chg="modSp mod">
        <pc:chgData name="Stephanie Atella" userId="524e6829-eb72-41fe-9fba-7f5402d14920" providerId="ADAL" clId="{C5022244-0C8C-4ECB-9F7A-AB640FDE0EEF}" dt="2026-09-11T16:30:37.161" v="461" actId="1076"/>
        <pc:sldMkLst>
          <pc:docMk/>
          <pc:sldMk cId="1290169111" sldId="424"/>
        </pc:sldMkLst>
        <pc:picChg chg="mod">
          <ac:chgData name="Stephanie Atella" userId="524e6829-eb72-41fe-9fba-7f5402d14920" providerId="ADAL" clId="{C5022244-0C8C-4ECB-9F7A-AB640FDE0EEF}" dt="2026-09-11T16:30:37.161" v="461" actId="1076"/>
          <ac:picMkLst>
            <pc:docMk/>
            <pc:sldMk cId="1290169111" sldId="424"/>
            <ac:picMk id="4" creationId="{6666E6F4-0DB0-8214-36A5-4095C0240865}"/>
          </ac:picMkLst>
        </pc:picChg>
      </pc:sldChg>
      <pc:sldChg chg="modSp mod modNotesTx">
        <pc:chgData name="Stephanie Atella" userId="524e6829-eb72-41fe-9fba-7f5402d14920" providerId="ADAL" clId="{C5022244-0C8C-4ECB-9F7A-AB640FDE0EEF}" dt="2026-09-11T17:51:29.905" v="986" actId="20577"/>
        <pc:sldMkLst>
          <pc:docMk/>
          <pc:sldMk cId="4016496518" sldId="456"/>
        </pc:sldMkLst>
        <pc:spChg chg="mod">
          <ac:chgData name="Stephanie Atella" userId="524e6829-eb72-41fe-9fba-7f5402d14920" providerId="ADAL" clId="{C5022244-0C8C-4ECB-9F7A-AB640FDE0EEF}" dt="2026-09-11T17:51:27.891" v="984" actId="27636"/>
          <ac:spMkLst>
            <pc:docMk/>
            <pc:sldMk cId="4016496518" sldId="456"/>
            <ac:spMk id="8" creationId="{12F8C5D8-EF0C-2FB0-0282-BEFE1FA98CA7}"/>
          </ac:spMkLst>
        </pc:spChg>
      </pc:sldChg>
      <pc:sldChg chg="addSp delSp modSp mod">
        <pc:chgData name="Stephanie Atella" userId="524e6829-eb72-41fe-9fba-7f5402d14920" providerId="ADAL" clId="{C5022244-0C8C-4ECB-9F7A-AB640FDE0EEF}" dt="2026-09-11T17:45:44.531" v="836" actId="14100"/>
        <pc:sldMkLst>
          <pc:docMk/>
          <pc:sldMk cId="304361426" sldId="2147377361"/>
        </pc:sldMkLst>
        <pc:spChg chg="mod">
          <ac:chgData name="Stephanie Atella" userId="524e6829-eb72-41fe-9fba-7f5402d14920" providerId="ADAL" clId="{C5022244-0C8C-4ECB-9F7A-AB640FDE0EEF}" dt="2026-09-11T17:45:44.531" v="836" actId="14100"/>
          <ac:spMkLst>
            <pc:docMk/>
            <pc:sldMk cId="304361426" sldId="2147377361"/>
            <ac:spMk id="2" creationId="{CBA219B5-9932-E087-D867-F347B657A9C0}"/>
          </ac:spMkLst>
        </pc:spChg>
        <pc:spChg chg="mod">
          <ac:chgData name="Stephanie Atella" userId="524e6829-eb72-41fe-9fba-7f5402d14920" providerId="ADAL" clId="{C5022244-0C8C-4ECB-9F7A-AB640FDE0EEF}" dt="2026-09-11T17:45:40.175" v="835" actId="20577"/>
          <ac:spMkLst>
            <pc:docMk/>
            <pc:sldMk cId="304361426" sldId="2147377361"/>
            <ac:spMk id="5" creationId="{43AC9235-09DE-233E-CA07-66FB82C83F80}"/>
          </ac:spMkLst>
        </pc:spChg>
      </pc:sldChg>
      <pc:sldChg chg="modSp mod">
        <pc:chgData name="Stephanie Atella" userId="524e6829-eb72-41fe-9fba-7f5402d14920" providerId="ADAL" clId="{C5022244-0C8C-4ECB-9F7A-AB640FDE0EEF}" dt="2026-09-11T17:45:30.043" v="833" actId="6549"/>
        <pc:sldMkLst>
          <pc:docMk/>
          <pc:sldMk cId="2475823884" sldId="2147377379"/>
        </pc:sldMkLst>
        <pc:spChg chg="mod">
          <ac:chgData name="Stephanie Atella" userId="524e6829-eb72-41fe-9fba-7f5402d14920" providerId="ADAL" clId="{C5022244-0C8C-4ECB-9F7A-AB640FDE0EEF}" dt="2026-09-11T17:45:19.401" v="818" actId="20577"/>
          <ac:spMkLst>
            <pc:docMk/>
            <pc:sldMk cId="2475823884" sldId="2147377379"/>
            <ac:spMk id="5" creationId="{75B41005-D665-3EEB-9C17-F7BBED44D320}"/>
          </ac:spMkLst>
        </pc:spChg>
        <pc:spChg chg="mod">
          <ac:chgData name="Stephanie Atella" userId="524e6829-eb72-41fe-9fba-7f5402d14920" providerId="ADAL" clId="{C5022244-0C8C-4ECB-9F7A-AB640FDE0EEF}" dt="2026-09-11T17:45:30.043" v="833" actId="6549"/>
          <ac:spMkLst>
            <pc:docMk/>
            <pc:sldMk cId="2475823884" sldId="2147377379"/>
            <ac:spMk id="6" creationId="{31C0F4A2-73E7-D779-A6A3-A92963BE4BF5}"/>
          </ac:spMkLst>
        </pc:spChg>
      </pc:sldChg>
      <pc:sldChg chg="modSp mod">
        <pc:chgData name="Stephanie Atella" userId="524e6829-eb72-41fe-9fba-7f5402d14920" providerId="ADAL" clId="{C5022244-0C8C-4ECB-9F7A-AB640FDE0EEF}" dt="2026-09-11T17:46:53.721" v="861" actId="948"/>
        <pc:sldMkLst>
          <pc:docMk/>
          <pc:sldMk cId="662229132" sldId="2147377381"/>
        </pc:sldMkLst>
        <pc:spChg chg="mod">
          <ac:chgData name="Stephanie Atella" userId="524e6829-eb72-41fe-9fba-7f5402d14920" providerId="ADAL" clId="{C5022244-0C8C-4ECB-9F7A-AB640FDE0EEF}" dt="2026-09-11T17:46:53.721" v="861" actId="948"/>
          <ac:spMkLst>
            <pc:docMk/>
            <pc:sldMk cId="662229132" sldId="2147377381"/>
            <ac:spMk id="3" creationId="{5DC0D52C-347D-E863-A31C-510C367A84A4}"/>
          </ac:spMkLst>
        </pc:spChg>
      </pc:sldChg>
      <pc:sldChg chg="modSp ord">
        <pc:chgData name="Stephanie Atella" userId="524e6829-eb72-41fe-9fba-7f5402d14920" providerId="ADAL" clId="{C5022244-0C8C-4ECB-9F7A-AB640FDE0EEF}" dt="2026-09-15T14:04:05.124" v="1140"/>
        <pc:sldMkLst>
          <pc:docMk/>
          <pc:sldMk cId="1778565722" sldId="2147377697"/>
        </pc:sldMkLst>
        <pc:graphicFrameChg chg="mod">
          <ac:chgData name="Stephanie Atella" userId="524e6829-eb72-41fe-9fba-7f5402d14920" providerId="ADAL" clId="{C5022244-0C8C-4ECB-9F7A-AB640FDE0EEF}" dt="2026-09-11T16:29:33.416" v="453" actId="33524"/>
          <ac:graphicFrameMkLst>
            <pc:docMk/>
            <pc:sldMk cId="1778565722" sldId="2147377697"/>
            <ac:graphicFrameMk id="13" creationId="{D8DE890F-7D29-B4DA-3176-B12B7DD13619}"/>
          </ac:graphicFrameMkLst>
        </pc:graphicFrameChg>
      </pc:sldChg>
      <pc:sldChg chg="modSp mod">
        <pc:chgData name="Stephanie Atella" userId="524e6829-eb72-41fe-9fba-7f5402d14920" providerId="ADAL" clId="{C5022244-0C8C-4ECB-9F7A-AB640FDE0EEF}" dt="2026-09-11T16:20:44.366" v="174" actId="14100"/>
        <pc:sldMkLst>
          <pc:docMk/>
          <pc:sldMk cId="2247328992" sldId="2147377749"/>
        </pc:sldMkLst>
        <pc:spChg chg="mod">
          <ac:chgData name="Stephanie Atella" userId="524e6829-eb72-41fe-9fba-7f5402d14920" providerId="ADAL" clId="{C5022244-0C8C-4ECB-9F7A-AB640FDE0EEF}" dt="2026-09-11T16:20:44.366" v="174" actId="14100"/>
          <ac:spMkLst>
            <pc:docMk/>
            <pc:sldMk cId="2247328992" sldId="2147377749"/>
            <ac:spMk id="2" creationId="{C4B722FD-4534-151D-E427-175118FC230D}"/>
          </ac:spMkLst>
        </pc:spChg>
      </pc:sldChg>
      <pc:sldChg chg="modSp mod modNotesTx">
        <pc:chgData name="Stephanie Atella" userId="524e6829-eb72-41fe-9fba-7f5402d14920" providerId="ADAL" clId="{C5022244-0C8C-4ECB-9F7A-AB640FDE0EEF}" dt="2026-09-11T17:35:41.233" v="690" actId="21"/>
        <pc:sldMkLst>
          <pc:docMk/>
          <pc:sldMk cId="793714365" sldId="2147377755"/>
        </pc:sldMkLst>
        <pc:spChg chg="mod">
          <ac:chgData name="Stephanie Atella" userId="524e6829-eb72-41fe-9fba-7f5402d14920" providerId="ADAL" clId="{C5022244-0C8C-4ECB-9F7A-AB640FDE0EEF}" dt="2026-09-11T17:35:41.233" v="690" actId="21"/>
          <ac:spMkLst>
            <pc:docMk/>
            <pc:sldMk cId="793714365" sldId="2147377755"/>
            <ac:spMk id="5" creationId="{74EB6E35-2587-59F1-E619-E9C6DF96D3C4}"/>
          </ac:spMkLst>
        </pc:spChg>
      </pc:sldChg>
      <pc:sldChg chg="modSp mod">
        <pc:chgData name="Stephanie Atella" userId="524e6829-eb72-41fe-9fba-7f5402d14920" providerId="ADAL" clId="{C5022244-0C8C-4ECB-9F7A-AB640FDE0EEF}" dt="2026-09-11T17:29:52.901" v="586" actId="6549"/>
        <pc:sldMkLst>
          <pc:docMk/>
          <pc:sldMk cId="3999959956" sldId="2147377756"/>
        </pc:sldMkLst>
        <pc:spChg chg="mod">
          <ac:chgData name="Stephanie Atella" userId="524e6829-eb72-41fe-9fba-7f5402d14920" providerId="ADAL" clId="{C5022244-0C8C-4ECB-9F7A-AB640FDE0EEF}" dt="2026-09-11T17:26:22.542" v="488" actId="20577"/>
          <ac:spMkLst>
            <pc:docMk/>
            <pc:sldMk cId="3999959956" sldId="2147377756"/>
            <ac:spMk id="2" creationId="{2CED5C25-1065-38A8-A28C-E784D2F17B30}"/>
          </ac:spMkLst>
        </pc:spChg>
        <pc:spChg chg="mod">
          <ac:chgData name="Stephanie Atella" userId="524e6829-eb72-41fe-9fba-7f5402d14920" providerId="ADAL" clId="{C5022244-0C8C-4ECB-9F7A-AB640FDE0EEF}" dt="2026-09-11T17:29:52.901" v="586" actId="6549"/>
          <ac:spMkLst>
            <pc:docMk/>
            <pc:sldMk cId="3999959956" sldId="2147377756"/>
            <ac:spMk id="5" creationId="{60F4F4F4-619E-2787-56D0-12DAB5F02008}"/>
          </ac:spMkLst>
        </pc:spChg>
      </pc:sldChg>
      <pc:sldChg chg="modSp mod modNotesTx">
        <pc:chgData name="Stephanie Atella" userId="524e6829-eb72-41fe-9fba-7f5402d14920" providerId="ADAL" clId="{C5022244-0C8C-4ECB-9F7A-AB640FDE0EEF}" dt="2026-09-11T17:30:27.055" v="598" actId="6549"/>
        <pc:sldMkLst>
          <pc:docMk/>
          <pc:sldMk cId="3493833846" sldId="2147377758"/>
        </pc:sldMkLst>
        <pc:spChg chg="mod">
          <ac:chgData name="Stephanie Atella" userId="524e6829-eb72-41fe-9fba-7f5402d14920" providerId="ADAL" clId="{C5022244-0C8C-4ECB-9F7A-AB640FDE0EEF}" dt="2026-09-11T17:30:27.055" v="598" actId="6549"/>
          <ac:spMkLst>
            <pc:docMk/>
            <pc:sldMk cId="3493833846" sldId="2147377758"/>
            <ac:spMk id="4" creationId="{4543FF17-C687-79C1-04A9-9564E55A8260}"/>
          </ac:spMkLst>
        </pc:spChg>
      </pc:sldChg>
      <pc:sldChg chg="modSp mod">
        <pc:chgData name="Stephanie Atella" userId="524e6829-eb72-41fe-9fba-7f5402d14920" providerId="ADAL" clId="{C5022244-0C8C-4ECB-9F7A-AB640FDE0EEF}" dt="2026-09-11T17:36:14.101" v="692" actId="27636"/>
        <pc:sldMkLst>
          <pc:docMk/>
          <pc:sldMk cId="230625569" sldId="2147377759"/>
        </pc:sldMkLst>
        <pc:spChg chg="mod">
          <ac:chgData name="Stephanie Atella" userId="524e6829-eb72-41fe-9fba-7f5402d14920" providerId="ADAL" clId="{C5022244-0C8C-4ECB-9F7A-AB640FDE0EEF}" dt="2026-09-11T17:36:14.101" v="692" actId="27636"/>
          <ac:spMkLst>
            <pc:docMk/>
            <pc:sldMk cId="230625569" sldId="2147377759"/>
            <ac:spMk id="4" creationId="{B715AD21-2E1E-2493-4FF5-4D4BB5186FA4}"/>
          </ac:spMkLst>
        </pc:spChg>
      </pc:sldChg>
      <pc:sldChg chg="modSp mod">
        <pc:chgData name="Stephanie Atella" userId="524e6829-eb72-41fe-9fba-7f5402d14920" providerId="ADAL" clId="{C5022244-0C8C-4ECB-9F7A-AB640FDE0EEF}" dt="2026-09-11T17:53:30.422" v="994" actId="1076"/>
        <pc:sldMkLst>
          <pc:docMk/>
          <pc:sldMk cId="59716219" sldId="2147377764"/>
        </pc:sldMkLst>
        <pc:picChg chg="mod">
          <ac:chgData name="Stephanie Atella" userId="524e6829-eb72-41fe-9fba-7f5402d14920" providerId="ADAL" clId="{C5022244-0C8C-4ECB-9F7A-AB640FDE0EEF}" dt="2026-09-11T17:53:30.422" v="994" actId="1076"/>
          <ac:picMkLst>
            <pc:docMk/>
            <pc:sldMk cId="59716219" sldId="2147377764"/>
            <ac:picMk id="5" creationId="{186F851E-4A81-3505-3A53-2EE52E3E05A9}"/>
          </ac:picMkLst>
        </pc:picChg>
      </pc:sldChg>
      <pc:sldChg chg="modSp mod">
        <pc:chgData name="Stephanie Atella" userId="524e6829-eb72-41fe-9fba-7f5402d14920" providerId="ADAL" clId="{C5022244-0C8C-4ECB-9F7A-AB640FDE0EEF}" dt="2026-09-11T17:54:53.421" v="1028" actId="1076"/>
        <pc:sldMkLst>
          <pc:docMk/>
          <pc:sldMk cId="1810548433" sldId="2147377771"/>
        </pc:sldMkLst>
        <pc:spChg chg="mod">
          <ac:chgData name="Stephanie Atella" userId="524e6829-eb72-41fe-9fba-7f5402d14920" providerId="ADAL" clId="{C5022244-0C8C-4ECB-9F7A-AB640FDE0EEF}" dt="2026-09-11T17:54:51.238" v="1027" actId="6549"/>
          <ac:spMkLst>
            <pc:docMk/>
            <pc:sldMk cId="1810548433" sldId="2147377771"/>
            <ac:spMk id="3" creationId="{9465C4F5-7D7F-6396-CB85-685F2CE1E1C0}"/>
          </ac:spMkLst>
        </pc:spChg>
        <pc:spChg chg="mod">
          <ac:chgData name="Stephanie Atella" userId="524e6829-eb72-41fe-9fba-7f5402d14920" providerId="ADAL" clId="{C5022244-0C8C-4ECB-9F7A-AB640FDE0EEF}" dt="2026-09-11T17:54:39.248" v="1003" actId="14100"/>
          <ac:spMkLst>
            <pc:docMk/>
            <pc:sldMk cId="1810548433" sldId="2147377771"/>
            <ac:spMk id="4" creationId="{BE69DD0D-1BF3-0600-3853-3D325FF95612}"/>
          </ac:spMkLst>
        </pc:spChg>
        <pc:picChg chg="mod">
          <ac:chgData name="Stephanie Atella" userId="524e6829-eb72-41fe-9fba-7f5402d14920" providerId="ADAL" clId="{C5022244-0C8C-4ECB-9F7A-AB640FDE0EEF}" dt="2026-09-11T17:54:53.421" v="1028" actId="1076"/>
          <ac:picMkLst>
            <pc:docMk/>
            <pc:sldMk cId="1810548433" sldId="2147377771"/>
            <ac:picMk id="6" creationId="{7B35098C-1DD6-1C5D-CB72-961555B19CBC}"/>
          </ac:picMkLst>
        </pc:picChg>
      </pc:sldChg>
      <pc:sldChg chg="modSp mod">
        <pc:chgData name="Stephanie Atella" userId="524e6829-eb72-41fe-9fba-7f5402d14920" providerId="ADAL" clId="{C5022244-0C8C-4ECB-9F7A-AB640FDE0EEF}" dt="2026-09-15T14:04:50.141" v="1143" actId="20577"/>
        <pc:sldMkLst>
          <pc:docMk/>
          <pc:sldMk cId="1335401615" sldId="2147377786"/>
        </pc:sldMkLst>
        <pc:spChg chg="mod">
          <ac:chgData name="Stephanie Atella" userId="524e6829-eb72-41fe-9fba-7f5402d14920" providerId="ADAL" clId="{C5022244-0C8C-4ECB-9F7A-AB640FDE0EEF}" dt="2026-09-15T14:04:50.141" v="1143" actId="20577"/>
          <ac:spMkLst>
            <pc:docMk/>
            <pc:sldMk cId="1335401615" sldId="2147377786"/>
            <ac:spMk id="7" creationId="{8D0EBEC4-EA41-C553-5D90-D4DCDDA562F1}"/>
          </ac:spMkLst>
        </pc:spChg>
      </pc:sldChg>
      <pc:sldChg chg="modSp mod">
        <pc:chgData name="Stephanie Atella" userId="524e6829-eb72-41fe-9fba-7f5402d14920" providerId="ADAL" clId="{C5022244-0C8C-4ECB-9F7A-AB640FDE0EEF}" dt="2026-09-11T17:55:48.127" v="1032" actId="948"/>
        <pc:sldMkLst>
          <pc:docMk/>
          <pc:sldMk cId="2657897230" sldId="2147377794"/>
        </pc:sldMkLst>
        <pc:spChg chg="mod">
          <ac:chgData name="Stephanie Atella" userId="524e6829-eb72-41fe-9fba-7f5402d14920" providerId="ADAL" clId="{C5022244-0C8C-4ECB-9F7A-AB640FDE0EEF}" dt="2026-09-11T17:55:48.127" v="1032" actId="948"/>
          <ac:spMkLst>
            <pc:docMk/>
            <pc:sldMk cId="2657897230" sldId="2147377794"/>
            <ac:spMk id="8" creationId="{14775CF0-5C26-5FA2-3C34-733E06324B5C}"/>
          </ac:spMkLst>
        </pc:spChg>
      </pc:sldChg>
      <pc:sldChg chg="modSp mod">
        <pc:chgData name="Stephanie Atella" userId="524e6829-eb72-41fe-9fba-7f5402d14920" providerId="ADAL" clId="{C5022244-0C8C-4ECB-9F7A-AB640FDE0EEF}" dt="2026-09-11T15:54:34.996" v="29" actId="14100"/>
        <pc:sldMkLst>
          <pc:docMk/>
          <pc:sldMk cId="3482493059" sldId="2147377796"/>
        </pc:sldMkLst>
        <pc:spChg chg="mod">
          <ac:chgData name="Stephanie Atella" userId="524e6829-eb72-41fe-9fba-7f5402d14920" providerId="ADAL" clId="{C5022244-0C8C-4ECB-9F7A-AB640FDE0EEF}" dt="2026-09-11T15:54:14.302" v="25" actId="14100"/>
          <ac:spMkLst>
            <pc:docMk/>
            <pc:sldMk cId="3482493059" sldId="2147377796"/>
            <ac:spMk id="3" creationId="{4B020B82-B104-42E1-084D-B4BA6A976A29}"/>
          </ac:spMkLst>
        </pc:spChg>
        <pc:graphicFrameChg chg="mod">
          <ac:chgData name="Stephanie Atella" userId="524e6829-eb72-41fe-9fba-7f5402d14920" providerId="ADAL" clId="{C5022244-0C8C-4ECB-9F7A-AB640FDE0EEF}" dt="2026-09-11T15:54:34.996" v="29" actId="14100"/>
          <ac:graphicFrameMkLst>
            <pc:docMk/>
            <pc:sldMk cId="3482493059" sldId="2147377796"/>
            <ac:graphicFrameMk id="4" creationId="{D5413F47-E79C-76A9-7590-F1ADEB6FF00A}"/>
          </ac:graphicFrameMkLst>
        </pc:graphicFrameChg>
      </pc:sldChg>
      <pc:sldChg chg="modSp mod">
        <pc:chgData name="Stephanie Atella" userId="524e6829-eb72-41fe-9fba-7f5402d14920" providerId="ADAL" clId="{C5022244-0C8C-4ECB-9F7A-AB640FDE0EEF}" dt="2026-09-11T15:58:04.540" v="143" actId="6549"/>
        <pc:sldMkLst>
          <pc:docMk/>
          <pc:sldMk cId="3755035491" sldId="2147377798"/>
        </pc:sldMkLst>
        <pc:spChg chg="mod">
          <ac:chgData name="Stephanie Atella" userId="524e6829-eb72-41fe-9fba-7f5402d14920" providerId="ADAL" clId="{C5022244-0C8C-4ECB-9F7A-AB640FDE0EEF}" dt="2026-09-11T15:58:04.540" v="143" actId="6549"/>
          <ac:spMkLst>
            <pc:docMk/>
            <pc:sldMk cId="3755035491" sldId="2147377798"/>
            <ac:spMk id="3" creationId="{CC89E98E-D274-896B-A5EA-B4D9CD101641}"/>
          </ac:spMkLst>
        </pc:spChg>
      </pc:sldChg>
      <pc:sldChg chg="modSp mod">
        <pc:chgData name="Stephanie Atella" userId="524e6829-eb72-41fe-9fba-7f5402d14920" providerId="ADAL" clId="{C5022244-0C8C-4ECB-9F7A-AB640FDE0EEF}" dt="2026-09-11T16:21:00.733" v="180"/>
        <pc:sldMkLst>
          <pc:docMk/>
          <pc:sldMk cId="2388210415" sldId="2147377800"/>
        </pc:sldMkLst>
        <pc:spChg chg="mod">
          <ac:chgData name="Stephanie Atella" userId="524e6829-eb72-41fe-9fba-7f5402d14920" providerId="ADAL" clId="{C5022244-0C8C-4ECB-9F7A-AB640FDE0EEF}" dt="2026-09-11T16:21:00.733" v="180"/>
          <ac:spMkLst>
            <pc:docMk/>
            <pc:sldMk cId="2388210415" sldId="2147377800"/>
            <ac:spMk id="2" creationId="{DD0235E8-24FE-7BB2-6328-8DE1C8901ED7}"/>
          </ac:spMkLst>
        </pc:spChg>
      </pc:sldChg>
      <pc:sldChg chg="modSp mod">
        <pc:chgData name="Stephanie Atella" userId="524e6829-eb72-41fe-9fba-7f5402d14920" providerId="ADAL" clId="{C5022244-0C8C-4ECB-9F7A-AB640FDE0EEF}" dt="2026-09-11T16:01:18.793" v="164" actId="20577"/>
        <pc:sldMkLst>
          <pc:docMk/>
          <pc:sldMk cId="1991822317" sldId="2147377817"/>
        </pc:sldMkLst>
        <pc:spChg chg="mod">
          <ac:chgData name="Stephanie Atella" userId="524e6829-eb72-41fe-9fba-7f5402d14920" providerId="ADAL" clId="{C5022244-0C8C-4ECB-9F7A-AB640FDE0EEF}" dt="2026-09-11T16:01:18.793" v="164" actId="20577"/>
          <ac:spMkLst>
            <pc:docMk/>
            <pc:sldMk cId="1991822317" sldId="2147377817"/>
            <ac:spMk id="2" creationId="{61BFFD33-126A-B8EA-FBD3-9F21A471EE71}"/>
          </ac:spMkLst>
        </pc:spChg>
      </pc:sldChg>
      <pc:sldChg chg="modSp mod">
        <pc:chgData name="Stephanie Atella" userId="524e6829-eb72-41fe-9fba-7f5402d14920" providerId="ADAL" clId="{C5022244-0C8C-4ECB-9F7A-AB640FDE0EEF}" dt="2026-09-11T16:20:04.827" v="171" actId="14100"/>
        <pc:sldMkLst>
          <pc:docMk/>
          <pc:sldMk cId="2266975284" sldId="2147377819"/>
        </pc:sldMkLst>
        <pc:spChg chg="mod">
          <ac:chgData name="Stephanie Atella" userId="524e6829-eb72-41fe-9fba-7f5402d14920" providerId="ADAL" clId="{C5022244-0C8C-4ECB-9F7A-AB640FDE0EEF}" dt="2026-09-11T16:20:04.827" v="171" actId="14100"/>
          <ac:spMkLst>
            <pc:docMk/>
            <pc:sldMk cId="2266975284" sldId="2147377819"/>
            <ac:spMk id="2" creationId="{C667AFB4-BC3E-F771-452B-D9DCCC5E6287}"/>
          </ac:spMkLst>
        </pc:spChg>
      </pc:sldChg>
      <pc:sldChg chg="modSp mod">
        <pc:chgData name="Stephanie Atella" userId="524e6829-eb72-41fe-9fba-7f5402d14920" providerId="ADAL" clId="{C5022244-0C8C-4ECB-9F7A-AB640FDE0EEF}" dt="2026-09-11T16:20:10.973" v="173" actId="20577"/>
        <pc:sldMkLst>
          <pc:docMk/>
          <pc:sldMk cId="1273830262" sldId="2147377821"/>
        </pc:sldMkLst>
        <pc:spChg chg="mod">
          <ac:chgData name="Stephanie Atella" userId="524e6829-eb72-41fe-9fba-7f5402d14920" providerId="ADAL" clId="{C5022244-0C8C-4ECB-9F7A-AB640FDE0EEF}" dt="2026-09-11T16:20:10.973" v="173" actId="20577"/>
          <ac:spMkLst>
            <pc:docMk/>
            <pc:sldMk cId="1273830262" sldId="2147377821"/>
            <ac:spMk id="2" creationId="{52AEF523-1EEA-6F85-4138-C0685BE9A81C}"/>
          </ac:spMkLst>
        </pc:spChg>
      </pc:sldChg>
      <pc:sldChg chg="modSp mod">
        <pc:chgData name="Stephanie Atella" userId="524e6829-eb72-41fe-9fba-7f5402d14920" providerId="ADAL" clId="{C5022244-0C8C-4ECB-9F7A-AB640FDE0EEF}" dt="2026-09-11T16:21:12.023" v="183"/>
        <pc:sldMkLst>
          <pc:docMk/>
          <pc:sldMk cId="2589315897" sldId="2147377826"/>
        </pc:sldMkLst>
        <pc:spChg chg="mod">
          <ac:chgData name="Stephanie Atella" userId="524e6829-eb72-41fe-9fba-7f5402d14920" providerId="ADAL" clId="{C5022244-0C8C-4ECB-9F7A-AB640FDE0EEF}" dt="2026-09-11T16:21:12.023" v="183"/>
          <ac:spMkLst>
            <pc:docMk/>
            <pc:sldMk cId="2589315897" sldId="2147377826"/>
            <ac:spMk id="2" creationId="{4DA62E32-DCA1-CB76-2A22-FAC74839A3B3}"/>
          </ac:spMkLst>
        </pc:spChg>
      </pc:sldChg>
      <pc:sldChg chg="modSp mod">
        <pc:chgData name="Stephanie Atella" userId="524e6829-eb72-41fe-9fba-7f5402d14920" providerId="ADAL" clId="{C5022244-0C8C-4ECB-9F7A-AB640FDE0EEF}" dt="2026-09-11T16:24:04.257" v="230"/>
        <pc:sldMkLst>
          <pc:docMk/>
          <pc:sldMk cId="2157399839" sldId="2147377847"/>
        </pc:sldMkLst>
        <pc:graphicFrameChg chg="mod modGraphic">
          <ac:chgData name="Stephanie Atella" userId="524e6829-eb72-41fe-9fba-7f5402d14920" providerId="ADAL" clId="{C5022244-0C8C-4ECB-9F7A-AB640FDE0EEF}" dt="2026-09-11T16:24:04.257" v="230"/>
          <ac:graphicFrameMkLst>
            <pc:docMk/>
            <pc:sldMk cId="2157399839" sldId="2147377847"/>
            <ac:graphicFrameMk id="5" creationId="{84DB4EC7-748C-539D-BA1C-41F771C0B135}"/>
          </ac:graphicFrameMkLst>
        </pc:graphicFrameChg>
      </pc:sldChg>
      <pc:sldChg chg="modSp mod">
        <pc:chgData name="Stephanie Atella" userId="524e6829-eb72-41fe-9fba-7f5402d14920" providerId="ADAL" clId="{C5022244-0C8C-4ECB-9F7A-AB640FDE0EEF}" dt="2026-09-11T15:59:04.833" v="150" actId="20577"/>
        <pc:sldMkLst>
          <pc:docMk/>
          <pc:sldMk cId="2563075303" sldId="2147377850"/>
        </pc:sldMkLst>
        <pc:spChg chg="mod">
          <ac:chgData name="Stephanie Atella" userId="524e6829-eb72-41fe-9fba-7f5402d14920" providerId="ADAL" clId="{C5022244-0C8C-4ECB-9F7A-AB640FDE0EEF}" dt="2026-09-11T15:59:04.833" v="150" actId="20577"/>
          <ac:spMkLst>
            <pc:docMk/>
            <pc:sldMk cId="2563075303" sldId="2147377850"/>
            <ac:spMk id="4" creationId="{C0066D60-F65C-AF81-6CD0-B0BA925F1F6C}"/>
          </ac:spMkLst>
        </pc:spChg>
      </pc:sldChg>
      <pc:sldChg chg="modSp mod">
        <pc:chgData name="Stephanie Atella" userId="524e6829-eb72-41fe-9fba-7f5402d14920" providerId="ADAL" clId="{C5022244-0C8C-4ECB-9F7A-AB640FDE0EEF}" dt="2026-09-15T14:03:56.302" v="1138" actId="20577"/>
        <pc:sldMkLst>
          <pc:docMk/>
          <pc:sldMk cId="4255242795" sldId="2147377851"/>
        </pc:sldMkLst>
        <pc:spChg chg="mod">
          <ac:chgData name="Stephanie Atella" userId="524e6829-eb72-41fe-9fba-7f5402d14920" providerId="ADAL" clId="{C5022244-0C8C-4ECB-9F7A-AB640FDE0EEF}" dt="2026-09-11T16:28:30.323" v="343" actId="6549"/>
          <ac:spMkLst>
            <pc:docMk/>
            <pc:sldMk cId="4255242795" sldId="2147377851"/>
            <ac:spMk id="3" creationId="{26714F7A-EF6E-07F6-DF24-E34877A0D956}"/>
          </ac:spMkLst>
        </pc:spChg>
        <pc:spChg chg="mod">
          <ac:chgData name="Stephanie Atella" userId="524e6829-eb72-41fe-9fba-7f5402d14920" providerId="ADAL" clId="{C5022244-0C8C-4ECB-9F7A-AB640FDE0EEF}" dt="2026-09-11T16:29:21.614" v="452" actId="403"/>
          <ac:spMkLst>
            <pc:docMk/>
            <pc:sldMk cId="4255242795" sldId="2147377851"/>
            <ac:spMk id="4" creationId="{B7254542-89F9-EBC8-2B83-E077363FD207}"/>
          </ac:spMkLst>
        </pc:spChg>
        <pc:spChg chg="mod">
          <ac:chgData name="Stephanie Atella" userId="524e6829-eb72-41fe-9fba-7f5402d14920" providerId="ADAL" clId="{C5022244-0C8C-4ECB-9F7A-AB640FDE0EEF}" dt="2026-09-15T14:03:56.302" v="1138" actId="20577"/>
          <ac:spMkLst>
            <pc:docMk/>
            <pc:sldMk cId="4255242795" sldId="2147377851"/>
            <ac:spMk id="5" creationId="{13A655B2-4571-694B-3D9B-5D35D979ED8C}"/>
          </ac:spMkLst>
        </pc:spChg>
      </pc:sldChg>
      <pc:sldChg chg="modSp mod">
        <pc:chgData name="Stephanie Atella" userId="524e6829-eb72-41fe-9fba-7f5402d14920" providerId="ADAL" clId="{C5022244-0C8C-4ECB-9F7A-AB640FDE0EEF}" dt="2026-09-11T15:55:03.665" v="35" actId="5793"/>
        <pc:sldMkLst>
          <pc:docMk/>
          <pc:sldMk cId="2806716324" sldId="2147377852"/>
        </pc:sldMkLst>
        <pc:spChg chg="mod">
          <ac:chgData name="Stephanie Atella" userId="524e6829-eb72-41fe-9fba-7f5402d14920" providerId="ADAL" clId="{C5022244-0C8C-4ECB-9F7A-AB640FDE0EEF}" dt="2026-09-11T15:55:03.665" v="35" actId="5793"/>
          <ac:spMkLst>
            <pc:docMk/>
            <pc:sldMk cId="2806716324" sldId="2147377852"/>
            <ac:spMk id="2" creationId="{F8910095-A592-DFA8-A593-BBC61BB377D7}"/>
          </ac:spMkLst>
        </pc:spChg>
      </pc:sldChg>
      <pc:sldChg chg="modSp mod">
        <pc:chgData name="Stephanie Atella" userId="524e6829-eb72-41fe-9fba-7f5402d14920" providerId="ADAL" clId="{C5022244-0C8C-4ECB-9F7A-AB640FDE0EEF}" dt="2026-09-11T17:55:29.036" v="1031" actId="1076"/>
        <pc:sldMkLst>
          <pc:docMk/>
          <pc:sldMk cId="1367144626" sldId="2147377856"/>
        </pc:sldMkLst>
        <pc:spChg chg="mod">
          <ac:chgData name="Stephanie Atella" userId="524e6829-eb72-41fe-9fba-7f5402d14920" providerId="ADAL" clId="{C5022244-0C8C-4ECB-9F7A-AB640FDE0EEF}" dt="2026-09-11T17:55:29.036" v="1031" actId="1076"/>
          <ac:spMkLst>
            <pc:docMk/>
            <pc:sldMk cId="1367144626" sldId="2147377856"/>
            <ac:spMk id="3" creationId="{DD4AD0AC-DB49-68D3-15B5-0F8CB51DBE16}"/>
          </ac:spMkLst>
        </pc:spChg>
      </pc:sldChg>
      <pc:sldChg chg="modSp mod">
        <pc:chgData name="Stephanie Atella" userId="524e6829-eb72-41fe-9fba-7f5402d14920" providerId="ADAL" clId="{C5022244-0C8C-4ECB-9F7A-AB640FDE0EEF}" dt="2026-09-11T16:22:37.056" v="203" actId="6549"/>
        <pc:sldMkLst>
          <pc:docMk/>
          <pc:sldMk cId="3686594685" sldId="2147377860"/>
        </pc:sldMkLst>
        <pc:spChg chg="mod">
          <ac:chgData name="Stephanie Atella" userId="524e6829-eb72-41fe-9fba-7f5402d14920" providerId="ADAL" clId="{C5022244-0C8C-4ECB-9F7A-AB640FDE0EEF}" dt="2026-09-11T16:22:12.841" v="187" actId="6549"/>
          <ac:spMkLst>
            <pc:docMk/>
            <pc:sldMk cId="3686594685" sldId="2147377860"/>
            <ac:spMk id="2" creationId="{26E418FE-7275-4084-9E76-666E2EB2AAEE}"/>
          </ac:spMkLst>
        </pc:spChg>
        <pc:spChg chg="mod">
          <ac:chgData name="Stephanie Atella" userId="524e6829-eb72-41fe-9fba-7f5402d14920" providerId="ADAL" clId="{C5022244-0C8C-4ECB-9F7A-AB640FDE0EEF}" dt="2026-09-11T16:22:37.056" v="203" actId="6549"/>
          <ac:spMkLst>
            <pc:docMk/>
            <pc:sldMk cId="3686594685" sldId="2147377860"/>
            <ac:spMk id="3" creationId="{BFE288E8-62BA-8724-AD69-6BA15C875621}"/>
          </ac:spMkLst>
        </pc:spChg>
      </pc:sldChg>
      <pc:sldChg chg="modSp mod">
        <pc:chgData name="Stephanie Atella" userId="524e6829-eb72-41fe-9fba-7f5402d14920" providerId="ADAL" clId="{C5022244-0C8C-4ECB-9F7A-AB640FDE0EEF}" dt="2026-09-11T16:21:33.677" v="184" actId="6549"/>
        <pc:sldMkLst>
          <pc:docMk/>
          <pc:sldMk cId="813498293" sldId="2147377861"/>
        </pc:sldMkLst>
        <pc:spChg chg="mod">
          <ac:chgData name="Stephanie Atella" userId="524e6829-eb72-41fe-9fba-7f5402d14920" providerId="ADAL" clId="{C5022244-0C8C-4ECB-9F7A-AB640FDE0EEF}" dt="2026-09-11T16:21:33.677" v="184" actId="6549"/>
          <ac:spMkLst>
            <pc:docMk/>
            <pc:sldMk cId="813498293" sldId="2147377861"/>
            <ac:spMk id="3" creationId="{F34CD87E-A7C8-3CE5-9E45-1BCED188D7FD}"/>
          </ac:spMkLst>
        </pc:spChg>
      </pc:sldChg>
      <pc:sldChg chg="modSp mod">
        <pc:chgData name="Stephanie Atella" userId="524e6829-eb72-41fe-9fba-7f5402d14920" providerId="ADAL" clId="{C5022244-0C8C-4ECB-9F7A-AB640FDE0EEF}" dt="2026-09-15T14:06:01.793" v="1162" actId="20577"/>
        <pc:sldMkLst>
          <pc:docMk/>
          <pc:sldMk cId="3987741801" sldId="2147377876"/>
        </pc:sldMkLst>
        <pc:spChg chg="mod">
          <ac:chgData name="Stephanie Atella" userId="524e6829-eb72-41fe-9fba-7f5402d14920" providerId="ADAL" clId="{C5022244-0C8C-4ECB-9F7A-AB640FDE0EEF}" dt="2026-09-15T14:06:01.793" v="1162" actId="20577"/>
          <ac:spMkLst>
            <pc:docMk/>
            <pc:sldMk cId="3987741801" sldId="2147377876"/>
            <ac:spMk id="8" creationId="{BAD7461F-64BC-1D3D-9447-998385C43F11}"/>
          </ac:spMkLst>
        </pc:spChg>
      </pc:sldChg>
      <pc:sldChg chg="modSp mod modNotesTx">
        <pc:chgData name="Stephanie Atella" userId="524e6829-eb72-41fe-9fba-7f5402d14920" providerId="ADAL" clId="{C5022244-0C8C-4ECB-9F7A-AB640FDE0EEF}" dt="2026-09-11T17:46:22.228" v="859" actId="20577"/>
        <pc:sldMkLst>
          <pc:docMk/>
          <pc:sldMk cId="1992595619" sldId="2147377888"/>
        </pc:sldMkLst>
        <pc:spChg chg="mod">
          <ac:chgData name="Stephanie Atella" userId="524e6829-eb72-41fe-9fba-7f5402d14920" providerId="ADAL" clId="{C5022244-0C8C-4ECB-9F7A-AB640FDE0EEF}" dt="2026-09-11T17:45:56.337" v="840" actId="20577"/>
          <ac:spMkLst>
            <pc:docMk/>
            <pc:sldMk cId="1992595619" sldId="2147377888"/>
            <ac:spMk id="2" creationId="{41B841F8-483C-C12B-E481-70D0953148FF}"/>
          </ac:spMkLst>
        </pc:spChg>
        <pc:spChg chg="mod">
          <ac:chgData name="Stephanie Atella" userId="524e6829-eb72-41fe-9fba-7f5402d14920" providerId="ADAL" clId="{C5022244-0C8C-4ECB-9F7A-AB640FDE0EEF}" dt="2026-09-11T17:46:16.500" v="842" actId="948"/>
          <ac:spMkLst>
            <pc:docMk/>
            <pc:sldMk cId="1992595619" sldId="2147377888"/>
            <ac:spMk id="3" creationId="{C4EE7947-83EB-F6B2-AE56-A6EF842BAB60}"/>
          </ac:spMkLst>
        </pc:spChg>
      </pc:sldChg>
      <pc:sldChg chg="modSp mod ord">
        <pc:chgData name="Stephanie Atella" userId="524e6829-eb72-41fe-9fba-7f5402d14920" providerId="ADAL" clId="{C5022244-0C8C-4ECB-9F7A-AB640FDE0EEF}" dt="2026-09-11T17:02:55.663" v="464"/>
        <pc:sldMkLst>
          <pc:docMk/>
          <pc:sldMk cId="3617468700" sldId="2147377889"/>
        </pc:sldMkLst>
        <pc:spChg chg="mod">
          <ac:chgData name="Stephanie Atella" userId="524e6829-eb72-41fe-9fba-7f5402d14920" providerId="ADAL" clId="{C5022244-0C8C-4ECB-9F7A-AB640FDE0EEF}" dt="2026-09-11T17:02:33.032" v="462" actId="21"/>
          <ac:spMkLst>
            <pc:docMk/>
            <pc:sldMk cId="3617468700" sldId="2147377889"/>
            <ac:spMk id="3" creationId="{7B3430E6-EB50-33C3-48F3-CB708A424513}"/>
          </ac:spMkLst>
        </pc:spChg>
      </pc:sldChg>
      <pc:sldChg chg="modSp mod">
        <pc:chgData name="Stephanie Atella" userId="524e6829-eb72-41fe-9fba-7f5402d14920" providerId="ADAL" clId="{C5022244-0C8C-4ECB-9F7A-AB640FDE0EEF}" dt="2026-09-11T17:38:51.148" v="719" actId="6549"/>
        <pc:sldMkLst>
          <pc:docMk/>
          <pc:sldMk cId="3449314227" sldId="2147377890"/>
        </pc:sldMkLst>
        <pc:spChg chg="mod">
          <ac:chgData name="Stephanie Atella" userId="524e6829-eb72-41fe-9fba-7f5402d14920" providerId="ADAL" clId="{C5022244-0C8C-4ECB-9F7A-AB640FDE0EEF}" dt="2026-09-11T17:38:51.148" v="719" actId="6549"/>
          <ac:spMkLst>
            <pc:docMk/>
            <pc:sldMk cId="3449314227" sldId="2147377890"/>
            <ac:spMk id="2" creationId="{282D4863-894C-DA21-7577-4AC27A09CC5B}"/>
          </ac:spMkLst>
        </pc:spChg>
      </pc:sldChg>
      <pc:sldChg chg="modSp mod">
        <pc:chgData name="Stephanie Atella" userId="524e6829-eb72-41fe-9fba-7f5402d14920" providerId="ADAL" clId="{C5022244-0C8C-4ECB-9F7A-AB640FDE0EEF}" dt="2026-09-11T17:45:06.359" v="816" actId="20577"/>
        <pc:sldMkLst>
          <pc:docMk/>
          <pc:sldMk cId="3789780217" sldId="2147377892"/>
        </pc:sldMkLst>
        <pc:spChg chg="mod">
          <ac:chgData name="Stephanie Atella" userId="524e6829-eb72-41fe-9fba-7f5402d14920" providerId="ADAL" clId="{C5022244-0C8C-4ECB-9F7A-AB640FDE0EEF}" dt="2026-09-11T17:45:06.359" v="816" actId="20577"/>
          <ac:spMkLst>
            <pc:docMk/>
            <pc:sldMk cId="3789780217" sldId="2147377892"/>
            <ac:spMk id="2" creationId="{C1CC1D4D-C6D9-7163-5899-12ABE302148C}"/>
          </ac:spMkLst>
        </pc:spChg>
        <pc:spChg chg="mod">
          <ac:chgData name="Stephanie Atella" userId="524e6829-eb72-41fe-9fba-7f5402d14920" providerId="ADAL" clId="{C5022244-0C8C-4ECB-9F7A-AB640FDE0EEF}" dt="2026-09-11T17:38:40.761" v="700" actId="404"/>
          <ac:spMkLst>
            <pc:docMk/>
            <pc:sldMk cId="3789780217" sldId="2147377892"/>
            <ac:spMk id="3" creationId="{41CE520C-BA05-6B5F-BC17-BE2308440284}"/>
          </ac:spMkLst>
        </pc:spChg>
        <pc:spChg chg="mod">
          <ac:chgData name="Stephanie Atella" userId="524e6829-eb72-41fe-9fba-7f5402d14920" providerId="ADAL" clId="{C5022244-0C8C-4ECB-9F7A-AB640FDE0EEF}" dt="2026-09-11T17:38:34.037" v="699" actId="27636"/>
          <ac:spMkLst>
            <pc:docMk/>
            <pc:sldMk cId="3789780217" sldId="2147377892"/>
            <ac:spMk id="4" creationId="{DD94FACC-79B6-B177-D866-2E4E01EC7D55}"/>
          </ac:spMkLst>
        </pc:spChg>
      </pc:sldChg>
      <pc:sldChg chg="modSp mod">
        <pc:chgData name="Stephanie Atella" userId="524e6829-eb72-41fe-9fba-7f5402d14920" providerId="ADAL" clId="{C5022244-0C8C-4ECB-9F7A-AB640FDE0EEF}" dt="2026-09-11T15:54:51.215" v="34" actId="1076"/>
        <pc:sldMkLst>
          <pc:docMk/>
          <pc:sldMk cId="3979564022" sldId="2147377894"/>
        </pc:sldMkLst>
        <pc:spChg chg="mod">
          <ac:chgData name="Stephanie Atella" userId="524e6829-eb72-41fe-9fba-7f5402d14920" providerId="ADAL" clId="{C5022244-0C8C-4ECB-9F7A-AB640FDE0EEF}" dt="2026-09-11T15:54:48.009" v="32" actId="404"/>
          <ac:spMkLst>
            <pc:docMk/>
            <pc:sldMk cId="3979564022" sldId="2147377894"/>
            <ac:spMk id="4" creationId="{6E625140-C1B9-99F6-7345-0D50CD4717C5}"/>
          </ac:spMkLst>
        </pc:spChg>
        <pc:picChg chg="mod">
          <ac:chgData name="Stephanie Atella" userId="524e6829-eb72-41fe-9fba-7f5402d14920" providerId="ADAL" clId="{C5022244-0C8C-4ECB-9F7A-AB640FDE0EEF}" dt="2026-09-11T15:54:51.215" v="34" actId="1076"/>
          <ac:picMkLst>
            <pc:docMk/>
            <pc:sldMk cId="3979564022" sldId="2147377894"/>
            <ac:picMk id="6" creationId="{9A90B0A8-D71E-32B6-3B24-CC22A223F89C}"/>
          </ac:picMkLst>
        </pc:picChg>
      </pc:sldChg>
      <pc:sldChg chg="addSp delSp modSp new mod">
        <pc:chgData name="Stephanie Atella" userId="524e6829-eb72-41fe-9fba-7f5402d14920" providerId="ADAL" clId="{C5022244-0C8C-4ECB-9F7A-AB640FDE0EEF}" dt="2026-09-11T16:27:03.083" v="324" actId="403"/>
        <pc:sldMkLst>
          <pc:docMk/>
          <pc:sldMk cId="2374334160" sldId="2147377895"/>
        </pc:sldMkLst>
        <pc:spChg chg="mod">
          <ac:chgData name="Stephanie Atella" userId="524e6829-eb72-41fe-9fba-7f5402d14920" providerId="ADAL" clId="{C5022244-0C8C-4ECB-9F7A-AB640FDE0EEF}" dt="2026-09-11T16:27:03.083" v="324" actId="403"/>
          <ac:spMkLst>
            <pc:docMk/>
            <pc:sldMk cId="2374334160" sldId="2147377895"/>
            <ac:spMk id="2" creationId="{CFB87E11-47AE-26B6-D3B3-3C56E3F56FB8}"/>
          </ac:spMkLst>
        </pc:spChg>
        <pc:picChg chg="add mod ord">
          <ac:chgData name="Stephanie Atella" userId="524e6829-eb72-41fe-9fba-7f5402d14920" providerId="ADAL" clId="{C5022244-0C8C-4ECB-9F7A-AB640FDE0EEF}" dt="2026-09-11T16:26:10.648" v="238" actId="1076"/>
          <ac:picMkLst>
            <pc:docMk/>
            <pc:sldMk cId="2374334160" sldId="2147377895"/>
            <ac:picMk id="5" creationId="{F73BB079-DBE4-F4C4-B054-9C19713F511F}"/>
          </ac:picMkLst>
        </pc:picChg>
      </pc:sldChg>
      <pc:sldChg chg="addSp modSp mod ord">
        <pc:chgData name="Stephanie Atella" userId="524e6829-eb72-41fe-9fba-7f5402d14920" providerId="ADAL" clId="{C5022244-0C8C-4ECB-9F7A-AB640FDE0EEF}" dt="2026-09-11T19:27:30.154" v="1133" actId="14100"/>
        <pc:sldMkLst>
          <pc:docMk/>
          <pc:sldMk cId="404396880" sldId="2147377899"/>
        </pc:sldMkLst>
        <pc:spChg chg="mod">
          <ac:chgData name="Stephanie Atella" userId="524e6829-eb72-41fe-9fba-7f5402d14920" providerId="ADAL" clId="{C5022244-0C8C-4ECB-9F7A-AB640FDE0EEF}" dt="2026-09-11T19:20:43.899" v="1041" actId="20577"/>
          <ac:spMkLst>
            <pc:docMk/>
            <pc:sldMk cId="404396880" sldId="2147377899"/>
            <ac:spMk id="2" creationId="{73967B50-632E-C128-F925-C9DADF984A33}"/>
          </ac:spMkLst>
        </pc:spChg>
        <pc:spChg chg="mod">
          <ac:chgData name="Stephanie Atella" userId="524e6829-eb72-41fe-9fba-7f5402d14920" providerId="ADAL" clId="{C5022244-0C8C-4ECB-9F7A-AB640FDE0EEF}" dt="2026-09-11T19:27:30.154" v="1133" actId="14100"/>
          <ac:spMkLst>
            <pc:docMk/>
            <pc:sldMk cId="404396880" sldId="2147377899"/>
            <ac:spMk id="3" creationId="{E47564FD-3421-9CED-88CA-2E17E6C6AA1B}"/>
          </ac:spMkLst>
        </pc:spChg>
        <pc:picChg chg="add mod">
          <ac:chgData name="Stephanie Atella" userId="524e6829-eb72-41fe-9fba-7f5402d14920" providerId="ADAL" clId="{C5022244-0C8C-4ECB-9F7A-AB640FDE0EEF}" dt="2026-09-11T19:27:05.628" v="1122" actId="1076"/>
          <ac:picMkLst>
            <pc:docMk/>
            <pc:sldMk cId="404396880" sldId="2147377899"/>
            <ac:picMk id="6" creationId="{00C181F7-D71B-45F2-2EFC-FAF63A936260}"/>
          </ac:picMkLst>
        </pc:picChg>
      </pc:sldChg>
      <pc:sldMasterChg chg="modSp mod">
        <pc:chgData name="Stephanie Atella" userId="524e6829-eb72-41fe-9fba-7f5402d14920" providerId="ADAL" clId="{C5022244-0C8C-4ECB-9F7A-AB640FDE0EEF}" dt="2026-09-11T15:53:02.907" v="15" actId="1076"/>
        <pc:sldMasterMkLst>
          <pc:docMk/>
          <pc:sldMasterMk cId="3000333115" sldId="2147483659"/>
        </pc:sldMasterMkLst>
        <pc:picChg chg="mod">
          <ac:chgData name="Stephanie Atella" userId="524e6829-eb72-41fe-9fba-7f5402d14920" providerId="ADAL" clId="{C5022244-0C8C-4ECB-9F7A-AB640FDE0EEF}" dt="2026-09-11T15:53:02.907" v="15" actId="1076"/>
          <ac:picMkLst>
            <pc:docMk/>
            <pc:sldMasterMk cId="3000333115" sldId="2147483659"/>
            <ac:picMk id="8" creationId="{3E7CA812-ABE9-8A3E-E7B9-AEA26360509A}"/>
          </ac:picMkLst>
        </pc:picChg>
      </pc:sldMasterChg>
      <pc:sldMasterChg chg="modSp mod">
        <pc:chgData name="Stephanie Atella" userId="524e6829-eb72-41fe-9fba-7f5402d14920" providerId="ADAL" clId="{C5022244-0C8C-4ECB-9F7A-AB640FDE0EEF}" dt="2026-09-11T15:53:16.291" v="16" actId="1076"/>
        <pc:sldMasterMkLst>
          <pc:docMk/>
          <pc:sldMasterMk cId="2418219750" sldId="2147483711"/>
        </pc:sldMasterMkLst>
        <pc:picChg chg="mod">
          <ac:chgData name="Stephanie Atella" userId="524e6829-eb72-41fe-9fba-7f5402d14920" providerId="ADAL" clId="{C5022244-0C8C-4ECB-9F7A-AB640FDE0EEF}" dt="2026-09-11T15:53:16.291" v="16" actId="1076"/>
          <ac:picMkLst>
            <pc:docMk/>
            <pc:sldMasterMk cId="2418219750" sldId="2147483711"/>
            <ac:picMk id="8" creationId="{B7FFB5DD-8377-E8DF-F2AA-E8F27557FE00}"/>
          </ac:picMkLst>
        </pc:picChg>
      </pc:sldMasterChg>
      <pc:sldMasterChg chg="modSp mod modSldLayout">
        <pc:chgData name="Stephanie Atella" userId="524e6829-eb72-41fe-9fba-7f5402d14920" providerId="ADAL" clId="{C5022244-0C8C-4ECB-9F7A-AB640FDE0EEF}" dt="2026-09-11T15:53:22.268" v="17" actId="1076"/>
        <pc:sldMasterMkLst>
          <pc:docMk/>
          <pc:sldMasterMk cId="2770139947" sldId="2147483720"/>
        </pc:sldMasterMkLst>
        <pc:picChg chg="mod">
          <ac:chgData name="Stephanie Atella" userId="524e6829-eb72-41fe-9fba-7f5402d14920" providerId="ADAL" clId="{C5022244-0C8C-4ECB-9F7A-AB640FDE0EEF}" dt="2026-09-11T15:53:22.268" v="17" actId="1076"/>
          <ac:picMkLst>
            <pc:docMk/>
            <pc:sldMasterMk cId="2770139947" sldId="2147483720"/>
            <ac:picMk id="8" creationId="{E82414BB-1133-4610-351B-9B808F44799B}"/>
          </ac:picMkLst>
        </pc:picChg>
        <pc:sldLayoutChg chg="addSp delSp modSp mod">
          <pc:chgData name="Stephanie Atella" userId="524e6829-eb72-41fe-9fba-7f5402d14920" providerId="ADAL" clId="{C5022244-0C8C-4ECB-9F7A-AB640FDE0EEF}" dt="2026-09-11T15:52:38.088" v="7"/>
          <pc:sldLayoutMkLst>
            <pc:docMk/>
            <pc:sldMasterMk cId="2770139947" sldId="2147483720"/>
            <pc:sldLayoutMk cId="3837386351" sldId="2147483726"/>
          </pc:sldLayoutMkLst>
        </pc:sldLayoutChg>
      </pc:sldMasterChg>
      <pc:sldMasterChg chg="modSp mod">
        <pc:chgData name="Stephanie Atella" userId="524e6829-eb72-41fe-9fba-7f5402d14920" providerId="ADAL" clId="{C5022244-0C8C-4ECB-9F7A-AB640FDE0EEF}" dt="2026-09-11T15:53:32.455" v="19" actId="1076"/>
        <pc:sldMasterMkLst>
          <pc:docMk/>
          <pc:sldMasterMk cId="1645476545" sldId="2147483731"/>
        </pc:sldMasterMkLst>
        <pc:picChg chg="mod">
          <ac:chgData name="Stephanie Atella" userId="524e6829-eb72-41fe-9fba-7f5402d14920" providerId="ADAL" clId="{C5022244-0C8C-4ECB-9F7A-AB640FDE0EEF}" dt="2026-09-11T15:53:32.455" v="19" actId="1076"/>
          <ac:picMkLst>
            <pc:docMk/>
            <pc:sldMasterMk cId="1645476545" sldId="2147483731"/>
            <ac:picMk id="8" creationId="{3E7CA812-ABE9-8A3E-E7B9-AEA26360509A}"/>
          </ac:picMkLst>
        </pc:picChg>
      </pc:sldMasterChg>
      <pc:sldMasterChg chg="modSp mod">
        <pc:chgData name="Stephanie Atella" userId="524e6829-eb72-41fe-9fba-7f5402d14920" providerId="ADAL" clId="{C5022244-0C8C-4ECB-9F7A-AB640FDE0EEF}" dt="2026-09-11T15:53:40.772" v="21" actId="1076"/>
        <pc:sldMasterMkLst>
          <pc:docMk/>
          <pc:sldMasterMk cId="2033988236" sldId="2147483744"/>
        </pc:sldMasterMkLst>
        <pc:picChg chg="mod">
          <ac:chgData name="Stephanie Atella" userId="524e6829-eb72-41fe-9fba-7f5402d14920" providerId="ADAL" clId="{C5022244-0C8C-4ECB-9F7A-AB640FDE0EEF}" dt="2026-09-11T15:53:40.772" v="21" actId="1076"/>
          <ac:picMkLst>
            <pc:docMk/>
            <pc:sldMasterMk cId="2033988236" sldId="2147483744"/>
            <ac:picMk id="8" creationId="{B7FFB5DD-8377-E8DF-F2AA-E8F27557FE00}"/>
          </ac:picMkLst>
        </pc:picChg>
      </pc:sldMasterChg>
    </pc:docChg>
  </pc:docChgLst>
  <pc:docChgLst>
    <pc:chgData name="Brandi Vogt-Cervantes" userId="18aba179-4874-405c-8da6-94035219d58e" providerId="ADAL" clId="{9BD763E0-9B3D-4372-81BC-5BFDF015A80F}"/>
    <pc:docChg chg="custSel modSld sldOrd">
      <pc:chgData name="Brandi Vogt-Cervantes" userId="18aba179-4874-405c-8da6-94035219d58e" providerId="ADAL" clId="{9BD763E0-9B3D-4372-81BC-5BFDF015A80F}" dt="2026-09-24T14:53:28.004" v="7" actId="20577"/>
      <pc:docMkLst>
        <pc:docMk/>
      </pc:docMkLst>
      <pc:sldChg chg="addSp delSp mod">
        <pc:chgData name="Brandi Vogt-Cervantes" userId="18aba179-4874-405c-8da6-94035219d58e" providerId="ADAL" clId="{9BD763E0-9B3D-4372-81BC-5BFDF015A80F}" dt="2026-09-15T16:38:41.826" v="1" actId="478"/>
        <pc:sldMkLst>
          <pc:docMk/>
          <pc:sldMk cId="3381509649" sldId="256"/>
        </pc:sldMkLst>
      </pc:sldChg>
      <pc:sldChg chg="modSp mod">
        <pc:chgData name="Brandi Vogt-Cervantes" userId="18aba179-4874-405c-8da6-94035219d58e" providerId="ADAL" clId="{9BD763E0-9B3D-4372-81BC-5BFDF015A80F}" dt="2026-09-24T14:53:28.004" v="7" actId="20577"/>
        <pc:sldMkLst>
          <pc:docMk/>
          <pc:sldMk cId="1669984618" sldId="2147377767"/>
        </pc:sldMkLst>
        <pc:spChg chg="mod">
          <ac:chgData name="Brandi Vogt-Cervantes" userId="18aba179-4874-405c-8da6-94035219d58e" providerId="ADAL" clId="{9BD763E0-9B3D-4372-81BC-5BFDF015A80F}" dt="2026-09-24T14:53:28.004" v="7" actId="20577"/>
          <ac:spMkLst>
            <pc:docMk/>
            <pc:sldMk cId="1669984618" sldId="2147377767"/>
            <ac:spMk id="3" creationId="{31D7A451-5BAC-691B-CE63-0007FBBFA0E9}"/>
          </ac:spMkLst>
        </pc:spChg>
      </pc:sldChg>
      <pc:sldChg chg="ord">
        <pc:chgData name="Brandi Vogt-Cervantes" userId="18aba179-4874-405c-8da6-94035219d58e" providerId="ADAL" clId="{9BD763E0-9B3D-4372-81BC-5BFDF015A80F}" dt="2026-09-23T16:40:15.757" v="3"/>
        <pc:sldMkLst>
          <pc:docMk/>
          <pc:sldMk cId="3720944810" sldId="2147377905"/>
        </pc:sldMkLst>
      </pc:sldChg>
    </pc:docChg>
  </pc:docChgLst>
  <pc:docChgLst>
    <pc:chgData name="Guest User" userId="S::urn:spo:tenantanon#6060993c-5382-4843-b05a-8d29bcf534ec::" providerId="AD" clId="Web-{42B14D34-4964-9439-9CF3-8CA8A3889B74}"/>
    <pc:docChg chg="sldOrd">
      <pc:chgData name="Guest User" userId="S::urn:spo:tenantanon#6060993c-5382-4843-b05a-8d29bcf534ec::" providerId="AD" clId="Web-{42B14D34-4964-9439-9CF3-8CA8A3889B74}" dt="2026-09-21T20:39:08.398" v="0"/>
      <pc:docMkLst>
        <pc:docMk/>
      </pc:docMkLst>
      <pc:sldChg chg="ord">
        <pc:chgData name="Guest User" userId="S::urn:spo:tenantanon#6060993c-5382-4843-b05a-8d29bcf534ec::" providerId="AD" clId="Web-{42B14D34-4964-9439-9CF3-8CA8A3889B74}" dt="2026-09-21T20:39:08.398" v="0"/>
        <pc:sldMkLst>
          <pc:docMk/>
          <pc:sldMk cId="670948060" sldId="2147377812"/>
        </pc:sldMkLst>
      </pc:sldChg>
    </pc:docChg>
  </pc:docChgLst>
</pc:chgInfo>
</file>

<file path=ppt/comments/modernComment_124_7216F856.xml><?xml version="1.0" encoding="utf-8"?>
<p188:cmLst xmlns:a="http://schemas.openxmlformats.org/drawingml/2006/main" xmlns:r="http://schemas.openxmlformats.org/officeDocument/2006/relationships" xmlns:p188="http://schemas.microsoft.com/office/powerpoint/2018/8/main">
  <p188:cm id="{6E9E5598-1549-4846-9154-A9E6BC62BD56}" authorId="{9C36CCB2-C08C-0989-C84B-8AC36DB1AA39}" status="resolved" created="2026-09-21T21:55:40.303" complete="100000">
    <ac:txMkLst xmlns:ac="http://schemas.microsoft.com/office/drawing/2013/main/command">
      <pc:docMk xmlns:pc="http://schemas.microsoft.com/office/powerpoint/2013/main/command"/>
      <pc:sldMk xmlns:pc="http://schemas.microsoft.com/office/powerpoint/2013/main/command" cId="1914107990" sldId="292"/>
      <ac:spMk id="4" creationId="{BD86698B-0247-7672-42BC-A571156523FB}"/>
      <ac:txMk cp="21" len="123">
        <ac:context len="248" hash="3530020110"/>
      </ac:txMk>
    </ac:txMkLst>
    <p188:pos x="9550400" y="596900"/>
    <p188:txBody>
      <a:bodyPr/>
      <a:lstStyle/>
      <a:p>
        <a:r>
          <a:rPr lang="en-US"/>
          <a:t>From Holly: The notes say "it" compares, as in the report will compare their EHR, but actually, the provider should compare their EHR reports to this I-CARE report to ensure EHR and the I-CARE report match and ensure all doses are accounted for. </a:t>
        </a:r>
      </a:p>
    </p188:txBody>
  </p188:cm>
</p188:cmLst>
</file>

<file path=ppt/diagrams/_rels/data9.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image" Target="../media/image26.svg"/></Relationships>
</file>

<file path=ppt/diagrams/_rels/data12.xml.rels><?xml version="1.0" encoding="UTF-8" standalone="yes"?>
<Relationships xmlns="http://schemas.openxmlformats.org/package/2006/relationships"><Relationship Id="rId2" Type="http://schemas.openxmlformats.org/officeDocument/2006/relationships/image" Target="../media/image69.svg"/><Relationship Id="rId1" Type="http://schemas.openxmlformats.org/officeDocument/2006/relationships/image" Target="../media/image68.svg"/></Relationships>
</file>

<file path=ppt/diagrams/_rels/drawing9.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image" Target="../media/image26.svg"/></Relationships>
</file>

<file path=ppt/diagrams/_rels/drawing12.xml.rels><?xml version="1.0" encoding="UTF-8" standalone="yes"?>
<Relationships xmlns="http://schemas.openxmlformats.org/package/2006/relationships"><Relationship Id="rId2" Type="http://schemas.openxmlformats.org/officeDocument/2006/relationships/image" Target="../media/image69.svg"/><Relationship Id="rId1" Type="http://schemas.openxmlformats.org/officeDocument/2006/relationships/image" Target="../media/image68.svg"/></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2#3">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2#4">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2#5">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6">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3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08DDA8-F556-43AE-A376-9E3890C0E13F}" type="doc">
      <dgm:prSet loTypeId="urn:microsoft.com/office/officeart/2005/8/layout/vList5" loCatId="list" qsTypeId="urn:microsoft.com/office/officeart/2005/8/quickstyle/simple2#1" qsCatId="simple" csTypeId="urn:microsoft.com/office/officeart/2005/8/colors/colorful3#1" csCatId="colorful" phldr="1"/>
      <dgm:spPr/>
      <dgm:t>
        <a:bodyPr/>
        <a:lstStyle/>
        <a:p>
          <a:endParaRPr lang="en-US"/>
        </a:p>
      </dgm:t>
    </dgm:pt>
    <dgm:pt modelId="{E7820A8E-CE59-4A71-AF6B-42DB6A520760}">
      <dgm:prSet/>
      <dgm:spPr/>
      <dgm:t>
        <a:bodyPr/>
        <a:lstStyle/>
        <a:p>
          <a:r>
            <a:rPr lang="en-US"/>
            <a:t>8:00 – 8:30 AM</a:t>
          </a:r>
        </a:p>
      </dgm:t>
    </dgm:pt>
    <dgm:pt modelId="{1F48D6BB-8C4D-4EB8-A495-8109695DAAF0}" type="parTrans" cxnId="{490E900F-BEC1-4037-B1C9-DFC50BBCB11B}">
      <dgm:prSet/>
      <dgm:spPr/>
      <dgm:t>
        <a:bodyPr/>
        <a:lstStyle/>
        <a:p>
          <a:endParaRPr lang="en-US"/>
        </a:p>
      </dgm:t>
    </dgm:pt>
    <dgm:pt modelId="{C71EEF0F-D329-4D48-B7DD-E7528CB1EFC6}" type="sibTrans" cxnId="{490E900F-BEC1-4037-B1C9-DFC50BBCB11B}">
      <dgm:prSet>
        <dgm:style>
          <a:lnRef idx="3">
            <a:schemeClr val="accent3"/>
          </a:lnRef>
          <a:fillRef idx="0">
            <a:schemeClr val="accent3"/>
          </a:fillRef>
          <a:effectRef idx="2">
            <a:schemeClr val="accent3"/>
          </a:effectRef>
          <a:fontRef idx="minor">
            <a:schemeClr val="tx1"/>
          </a:fontRef>
        </dgm:style>
      </dgm:prSet>
      <dgm:spPr/>
      <dgm:t>
        <a:bodyPr/>
        <a:lstStyle/>
        <a:p>
          <a:endParaRPr lang="en-US"/>
        </a:p>
      </dgm:t>
    </dgm:pt>
    <dgm:pt modelId="{0F13C79B-88B3-48FE-A701-67CFE45B215A}">
      <dgm:prSet/>
      <dgm:spPr/>
      <dgm:t>
        <a:bodyPr/>
        <a:lstStyle/>
        <a:p>
          <a:r>
            <a:rPr lang="en-US"/>
            <a:t>Check-in &amp; Breakfast</a:t>
          </a:r>
        </a:p>
      </dgm:t>
    </dgm:pt>
    <dgm:pt modelId="{F1E0A069-4AFE-426A-B177-E70C715AB429}" type="parTrans" cxnId="{1AC94ABE-C0CE-44C7-9FD5-58F5A465B3AD}">
      <dgm:prSet/>
      <dgm:spPr/>
      <dgm:t>
        <a:bodyPr/>
        <a:lstStyle/>
        <a:p>
          <a:endParaRPr lang="en-US"/>
        </a:p>
      </dgm:t>
    </dgm:pt>
    <dgm:pt modelId="{9F616BFD-F5C5-45A7-A5CD-0A727BBF31DC}" type="sibTrans" cxnId="{1AC94ABE-C0CE-44C7-9FD5-58F5A465B3AD}">
      <dgm:prSet/>
      <dgm:spPr/>
      <dgm:t>
        <a:bodyPr/>
        <a:lstStyle/>
        <a:p>
          <a:endParaRPr lang="en-US"/>
        </a:p>
      </dgm:t>
    </dgm:pt>
    <dgm:pt modelId="{AC953C6D-F3DB-44E0-A2D0-04D43302A0B1}">
      <dgm:prSet/>
      <dgm:spPr/>
      <dgm:t>
        <a:bodyPr/>
        <a:lstStyle/>
        <a:p>
          <a:r>
            <a:rPr lang="en-US"/>
            <a:t>8:30 – 9:45 AM</a:t>
          </a:r>
        </a:p>
      </dgm:t>
    </dgm:pt>
    <dgm:pt modelId="{7819769C-46D9-4577-B4A3-F8350F258452}" type="parTrans" cxnId="{FF14990C-552D-41F4-82AD-6A015AB6512E}">
      <dgm:prSet/>
      <dgm:spPr/>
      <dgm:t>
        <a:bodyPr/>
        <a:lstStyle/>
        <a:p>
          <a:endParaRPr lang="en-US"/>
        </a:p>
      </dgm:t>
    </dgm:pt>
    <dgm:pt modelId="{A3244F63-C01C-493E-B45D-CCBC22B0DBBF}" type="sibTrans" cxnId="{FF14990C-552D-41F4-82AD-6A015AB6512E}">
      <dgm:prSet>
        <dgm:style>
          <a:lnRef idx="3">
            <a:schemeClr val="accent2"/>
          </a:lnRef>
          <a:fillRef idx="0">
            <a:schemeClr val="accent2"/>
          </a:fillRef>
          <a:effectRef idx="2">
            <a:schemeClr val="accent2"/>
          </a:effectRef>
          <a:fontRef idx="minor">
            <a:schemeClr val="tx1"/>
          </a:fontRef>
        </dgm:style>
      </dgm:prSet>
      <dgm:spPr/>
      <dgm:t>
        <a:bodyPr/>
        <a:lstStyle/>
        <a:p>
          <a:endParaRPr lang="en-US"/>
        </a:p>
      </dgm:t>
    </dgm:pt>
    <dgm:pt modelId="{C381D7C1-172B-4AA7-8716-96977CB92933}">
      <dgm:prSet/>
      <dgm:spPr/>
      <dgm:t>
        <a:bodyPr/>
        <a:lstStyle/>
        <a:p>
          <a:r>
            <a:rPr lang="en-US"/>
            <a:t>IDPH VFC Program Updates</a:t>
          </a:r>
        </a:p>
      </dgm:t>
    </dgm:pt>
    <dgm:pt modelId="{21469313-AD87-445A-B570-BEE0C417F1B2}" type="parTrans" cxnId="{AC7929A7-8824-46C3-BDFC-937A6A2D2565}">
      <dgm:prSet/>
      <dgm:spPr/>
      <dgm:t>
        <a:bodyPr/>
        <a:lstStyle/>
        <a:p>
          <a:endParaRPr lang="en-US"/>
        </a:p>
      </dgm:t>
    </dgm:pt>
    <dgm:pt modelId="{6815D89C-18EA-4361-A90A-DB52124230C8}" type="sibTrans" cxnId="{AC7929A7-8824-46C3-BDFC-937A6A2D2565}">
      <dgm:prSet/>
      <dgm:spPr/>
      <dgm:t>
        <a:bodyPr/>
        <a:lstStyle/>
        <a:p>
          <a:endParaRPr lang="en-US"/>
        </a:p>
      </dgm:t>
    </dgm:pt>
    <dgm:pt modelId="{8E36F4C7-2517-4EEA-B157-055FE722C2B6}">
      <dgm:prSet/>
      <dgm:spPr/>
      <dgm:t>
        <a:bodyPr/>
        <a:lstStyle/>
        <a:p>
          <a:r>
            <a:rPr lang="en-US"/>
            <a:t>2026 AAP Vaccine Schedule</a:t>
          </a:r>
        </a:p>
      </dgm:t>
    </dgm:pt>
    <dgm:pt modelId="{28FD9B17-B9FB-405A-8E8D-08DB5BDC5A4A}" type="parTrans" cxnId="{8561A6A0-6019-4178-A502-12509F4EF366}">
      <dgm:prSet/>
      <dgm:spPr/>
      <dgm:t>
        <a:bodyPr/>
        <a:lstStyle/>
        <a:p>
          <a:endParaRPr lang="en-US"/>
        </a:p>
      </dgm:t>
    </dgm:pt>
    <dgm:pt modelId="{AFF1E881-914A-4977-B869-C1A52569719A}" type="sibTrans" cxnId="{8561A6A0-6019-4178-A502-12509F4EF366}">
      <dgm:prSet/>
      <dgm:spPr/>
      <dgm:t>
        <a:bodyPr/>
        <a:lstStyle/>
        <a:p>
          <a:endParaRPr lang="en-US"/>
        </a:p>
      </dgm:t>
    </dgm:pt>
    <dgm:pt modelId="{EDD83806-1E82-4FF0-9E07-5E36647001C2}">
      <dgm:prSet/>
      <dgm:spPr/>
      <dgm:t>
        <a:bodyPr/>
        <a:lstStyle/>
        <a:p>
          <a:r>
            <a:rPr lang="en-US"/>
            <a:t>11:20 – 11:40 AM</a:t>
          </a:r>
        </a:p>
      </dgm:t>
    </dgm:pt>
    <dgm:pt modelId="{3450EEF7-6A3B-4598-BD48-6171236BC542}" type="parTrans" cxnId="{8E11E225-05D6-4DAF-AEA7-E8F227598498}">
      <dgm:prSet/>
      <dgm:spPr/>
      <dgm:t>
        <a:bodyPr/>
        <a:lstStyle/>
        <a:p>
          <a:endParaRPr lang="en-US"/>
        </a:p>
      </dgm:t>
    </dgm:pt>
    <dgm:pt modelId="{359B7471-D061-4DE5-8EA8-69DE4FFB3FEB}" type="sibTrans" cxnId="{8E11E225-05D6-4DAF-AEA7-E8F227598498}">
      <dgm:prSet>
        <dgm:style>
          <a:lnRef idx="3">
            <a:schemeClr val="accent5"/>
          </a:lnRef>
          <a:fillRef idx="0">
            <a:schemeClr val="accent5"/>
          </a:fillRef>
          <a:effectRef idx="2">
            <a:schemeClr val="accent5"/>
          </a:effectRef>
          <a:fontRef idx="minor">
            <a:schemeClr val="tx1"/>
          </a:fontRef>
        </dgm:style>
      </dgm:prSet>
      <dgm:spPr/>
      <dgm:t>
        <a:bodyPr/>
        <a:lstStyle/>
        <a:p>
          <a:endParaRPr lang="en-US"/>
        </a:p>
      </dgm:t>
    </dgm:pt>
    <dgm:pt modelId="{15922AE2-8675-4B35-9474-918472419618}">
      <dgm:prSet/>
      <dgm:spPr/>
      <dgm:t>
        <a:bodyPr/>
        <a:lstStyle/>
        <a:p>
          <a:r>
            <a:rPr lang="en-US"/>
            <a:t>Vaccine Trends</a:t>
          </a:r>
        </a:p>
      </dgm:t>
    </dgm:pt>
    <dgm:pt modelId="{DC6F3A1D-16F0-460D-9C07-68FEE16AB212}" type="parTrans" cxnId="{6D8179C3-E809-4D01-8EA2-86FFABF8236B}">
      <dgm:prSet/>
      <dgm:spPr/>
      <dgm:t>
        <a:bodyPr/>
        <a:lstStyle/>
        <a:p>
          <a:endParaRPr lang="en-US"/>
        </a:p>
      </dgm:t>
    </dgm:pt>
    <dgm:pt modelId="{9FB404D6-6BE6-42F8-A4A2-EC7BCA6BFC83}" type="sibTrans" cxnId="{6D8179C3-E809-4D01-8EA2-86FFABF8236B}">
      <dgm:prSet/>
      <dgm:spPr/>
      <dgm:t>
        <a:bodyPr/>
        <a:lstStyle/>
        <a:p>
          <a:endParaRPr lang="en-US"/>
        </a:p>
      </dgm:t>
    </dgm:pt>
    <dgm:pt modelId="{34593880-BFC7-4C7B-805E-9CE109717F06}">
      <dgm:prSet/>
      <dgm:spPr/>
      <dgm:t>
        <a:bodyPr/>
        <a:lstStyle/>
        <a:p>
          <a:r>
            <a:rPr lang="en-US"/>
            <a:t>12:30 – 12:45 PM</a:t>
          </a:r>
        </a:p>
      </dgm:t>
    </dgm:pt>
    <dgm:pt modelId="{828F979C-D2DD-4477-8D32-479AD6125D1F}" type="parTrans" cxnId="{71BD0009-93CC-4281-9ACC-9B1086B95036}">
      <dgm:prSet/>
      <dgm:spPr/>
      <dgm:t>
        <a:bodyPr/>
        <a:lstStyle/>
        <a:p>
          <a:endParaRPr lang="en-US"/>
        </a:p>
      </dgm:t>
    </dgm:pt>
    <dgm:pt modelId="{04A87BB3-4D35-48FB-888B-66B8750FAF99}" type="sibTrans" cxnId="{71BD0009-93CC-4281-9ACC-9B1086B95036}">
      <dgm:prSet/>
      <dgm:spPr/>
      <dgm:t>
        <a:bodyPr/>
        <a:lstStyle/>
        <a:p>
          <a:endParaRPr lang="en-US"/>
        </a:p>
      </dgm:t>
    </dgm:pt>
    <dgm:pt modelId="{3228F925-D7B7-4164-A37F-79D5ED5E561C}">
      <dgm:prSet/>
      <dgm:spPr/>
      <dgm:t>
        <a:bodyPr/>
        <a:lstStyle/>
        <a:p>
          <a:r>
            <a:rPr lang="en-US"/>
            <a:t>Awards &amp; Closing</a:t>
          </a:r>
        </a:p>
      </dgm:t>
    </dgm:pt>
    <dgm:pt modelId="{AC815CBE-BAAE-411E-829F-7DE2CDE08773}" type="parTrans" cxnId="{05DC12AE-3C61-46BE-8898-296E02E0B1A2}">
      <dgm:prSet/>
      <dgm:spPr/>
      <dgm:t>
        <a:bodyPr/>
        <a:lstStyle/>
        <a:p>
          <a:endParaRPr lang="en-US"/>
        </a:p>
      </dgm:t>
    </dgm:pt>
    <dgm:pt modelId="{02DDA064-E034-4E3A-84F7-2AF627F77EB6}" type="sibTrans" cxnId="{05DC12AE-3C61-46BE-8898-296E02E0B1A2}">
      <dgm:prSet/>
      <dgm:spPr/>
      <dgm:t>
        <a:bodyPr/>
        <a:lstStyle/>
        <a:p>
          <a:endParaRPr lang="en-US"/>
        </a:p>
      </dgm:t>
    </dgm:pt>
    <dgm:pt modelId="{E1510132-E78E-4E9E-B21E-940DC832BDDB}">
      <dgm:prSet/>
      <dgm:spPr/>
      <dgm:t>
        <a:bodyPr/>
        <a:lstStyle/>
        <a:p>
          <a:r>
            <a:rPr lang="en-US"/>
            <a:t>9:45 – 10:05 AM</a:t>
          </a:r>
        </a:p>
      </dgm:t>
    </dgm:pt>
    <dgm:pt modelId="{6F08D613-8AFA-4B2D-9338-231E4FAFDE30}" type="parTrans" cxnId="{93A3F698-2DE7-4D22-A5EA-46188C1FEF1E}">
      <dgm:prSet/>
      <dgm:spPr/>
      <dgm:t>
        <a:bodyPr/>
        <a:lstStyle/>
        <a:p>
          <a:endParaRPr lang="en-US"/>
        </a:p>
      </dgm:t>
    </dgm:pt>
    <dgm:pt modelId="{9C9C3357-7EFE-4EB9-9ADE-59AB0F1E79CF}" type="sibTrans" cxnId="{93A3F698-2DE7-4D22-A5EA-46188C1FEF1E}">
      <dgm:prSet/>
      <dgm:spPr/>
      <dgm:t>
        <a:bodyPr/>
        <a:lstStyle/>
        <a:p>
          <a:endParaRPr lang="en-US"/>
        </a:p>
      </dgm:t>
    </dgm:pt>
    <dgm:pt modelId="{11BB740F-54F0-4374-92D7-988978144CAF}">
      <dgm:prSet/>
      <dgm:spPr/>
      <dgm:t>
        <a:bodyPr/>
        <a:lstStyle/>
        <a:p>
          <a:r>
            <a:rPr lang="en-US"/>
            <a:t>Networking Break</a:t>
          </a:r>
        </a:p>
      </dgm:t>
    </dgm:pt>
    <dgm:pt modelId="{BC65B1F7-D504-49CF-8210-E40DDD3C066D}" type="parTrans" cxnId="{6C56E31A-F81C-47C7-A257-7609FD5F90A0}">
      <dgm:prSet/>
      <dgm:spPr/>
      <dgm:t>
        <a:bodyPr/>
        <a:lstStyle/>
        <a:p>
          <a:endParaRPr lang="en-US"/>
        </a:p>
      </dgm:t>
    </dgm:pt>
    <dgm:pt modelId="{82FC972A-46EA-4236-98C6-BA12909E2C9D}" type="sibTrans" cxnId="{6C56E31A-F81C-47C7-A257-7609FD5F90A0}">
      <dgm:prSet/>
      <dgm:spPr/>
      <dgm:t>
        <a:bodyPr/>
        <a:lstStyle/>
        <a:p>
          <a:endParaRPr lang="en-US"/>
        </a:p>
      </dgm:t>
    </dgm:pt>
    <dgm:pt modelId="{DC978C15-F86F-4C9C-AC06-B5B3FFB3F741}">
      <dgm:prSet/>
      <dgm:spPr/>
      <dgm:t>
        <a:bodyPr/>
        <a:lstStyle/>
        <a:p>
          <a:r>
            <a:rPr lang="en-US"/>
            <a:t>10:05 – 11:20 AM</a:t>
          </a:r>
        </a:p>
      </dgm:t>
    </dgm:pt>
    <dgm:pt modelId="{DD102E7D-74DB-4307-83AF-2A1998215F72}" type="parTrans" cxnId="{74958A32-81C0-423D-8BC1-C3A9FACE478D}">
      <dgm:prSet/>
      <dgm:spPr/>
      <dgm:t>
        <a:bodyPr/>
        <a:lstStyle/>
        <a:p>
          <a:endParaRPr lang="en-US"/>
        </a:p>
      </dgm:t>
    </dgm:pt>
    <dgm:pt modelId="{12430ED5-9C86-4607-B830-DC720E87C02D}" type="sibTrans" cxnId="{74958A32-81C0-423D-8BC1-C3A9FACE478D}">
      <dgm:prSet>
        <dgm:style>
          <a:lnRef idx="3">
            <a:schemeClr val="accent6"/>
          </a:lnRef>
          <a:fillRef idx="0">
            <a:schemeClr val="accent6"/>
          </a:fillRef>
          <a:effectRef idx="2">
            <a:schemeClr val="accent6"/>
          </a:effectRef>
          <a:fontRef idx="minor">
            <a:schemeClr val="tx1"/>
          </a:fontRef>
        </dgm:style>
      </dgm:prSet>
      <dgm:spPr/>
      <dgm:t>
        <a:bodyPr/>
        <a:lstStyle/>
        <a:p>
          <a:endParaRPr lang="en-US"/>
        </a:p>
      </dgm:t>
    </dgm:pt>
    <dgm:pt modelId="{BF86ADB8-938D-40DB-ABC3-EA0D85329F66}">
      <dgm:prSet/>
      <dgm:spPr/>
      <dgm:t>
        <a:bodyPr/>
        <a:lstStyle/>
        <a:p>
          <a:r>
            <a:rPr lang="en-US"/>
            <a:t>11:40 – 12:30 PM</a:t>
          </a:r>
        </a:p>
      </dgm:t>
    </dgm:pt>
    <dgm:pt modelId="{1F39A879-E53A-4AA9-9ED9-9349D398B5AE}" type="parTrans" cxnId="{D4A511FF-78C7-4B14-BAEB-FD94B3C8A7B2}">
      <dgm:prSet/>
      <dgm:spPr/>
      <dgm:t>
        <a:bodyPr/>
        <a:lstStyle/>
        <a:p>
          <a:endParaRPr lang="en-US"/>
        </a:p>
      </dgm:t>
    </dgm:pt>
    <dgm:pt modelId="{24486816-5D10-4A21-AFD1-3A31FDBCFA34}" type="sibTrans" cxnId="{D4A511FF-78C7-4B14-BAEB-FD94B3C8A7B2}">
      <dgm:prSet/>
      <dgm:spPr/>
      <dgm:t>
        <a:bodyPr/>
        <a:lstStyle/>
        <a:p>
          <a:endParaRPr lang="en-US"/>
        </a:p>
      </dgm:t>
    </dgm:pt>
    <dgm:pt modelId="{54FE5C77-8C2A-41E2-B68D-D28836F43155}">
      <dgm:prSet/>
      <dgm:spPr/>
      <dgm:t>
        <a:bodyPr/>
        <a:lstStyle/>
        <a:p>
          <a:r>
            <a:rPr lang="en-US"/>
            <a:t>Interactive Activity</a:t>
          </a:r>
        </a:p>
      </dgm:t>
    </dgm:pt>
    <dgm:pt modelId="{7E06E7B2-ED4E-458A-83FB-9B1C80A2B768}" type="parTrans" cxnId="{6F33A94B-1554-4B41-A353-E8D3B741C981}">
      <dgm:prSet/>
      <dgm:spPr/>
      <dgm:t>
        <a:bodyPr/>
        <a:lstStyle/>
        <a:p>
          <a:endParaRPr lang="en-US"/>
        </a:p>
      </dgm:t>
    </dgm:pt>
    <dgm:pt modelId="{A17CB1CF-61B0-4574-936D-11931F60A836}" type="sibTrans" cxnId="{6F33A94B-1554-4B41-A353-E8D3B741C981}">
      <dgm:prSet/>
      <dgm:spPr/>
      <dgm:t>
        <a:bodyPr/>
        <a:lstStyle/>
        <a:p>
          <a:endParaRPr lang="en-US"/>
        </a:p>
      </dgm:t>
    </dgm:pt>
    <dgm:pt modelId="{47B97510-2F44-4789-92A7-93AC4BB6257F}" type="pres">
      <dgm:prSet presAssocID="{D808DDA8-F556-43AE-A376-9E3890C0E13F}" presName="Name0" presStyleCnt="0">
        <dgm:presLayoutVars>
          <dgm:dir/>
          <dgm:animLvl val="lvl"/>
          <dgm:resizeHandles val="exact"/>
        </dgm:presLayoutVars>
      </dgm:prSet>
      <dgm:spPr/>
    </dgm:pt>
    <dgm:pt modelId="{0162BBA9-C769-42D9-9F38-9188F311803F}" type="pres">
      <dgm:prSet presAssocID="{E7820A8E-CE59-4A71-AF6B-42DB6A520760}" presName="linNode" presStyleCnt="0"/>
      <dgm:spPr/>
    </dgm:pt>
    <dgm:pt modelId="{19E2FE22-8FF7-40A0-A4B6-BEDFF70ECD73}" type="pres">
      <dgm:prSet presAssocID="{E7820A8E-CE59-4A71-AF6B-42DB6A520760}" presName="parentText" presStyleLbl="node1" presStyleIdx="0" presStyleCnt="7">
        <dgm:presLayoutVars>
          <dgm:chMax val="1"/>
          <dgm:bulletEnabled val="1"/>
        </dgm:presLayoutVars>
      </dgm:prSet>
      <dgm:spPr/>
    </dgm:pt>
    <dgm:pt modelId="{0749870F-3BE4-4173-83FE-BBEE1B5E3BCE}" type="pres">
      <dgm:prSet presAssocID="{E7820A8E-CE59-4A71-AF6B-42DB6A520760}" presName="descendantText" presStyleLbl="alignAccFollowNode1" presStyleIdx="0" presStyleCnt="7">
        <dgm:presLayoutVars>
          <dgm:bulletEnabled val="1"/>
        </dgm:presLayoutVars>
      </dgm:prSet>
      <dgm:spPr/>
    </dgm:pt>
    <dgm:pt modelId="{6148FBCB-5FA8-43E8-B631-E6887AD8EC39}" type="pres">
      <dgm:prSet presAssocID="{C71EEF0F-D329-4D48-B7DD-E7528CB1EFC6}" presName="sp" presStyleCnt="0"/>
      <dgm:spPr/>
    </dgm:pt>
    <dgm:pt modelId="{8108F9CA-791D-4E0D-A620-EB0AA8F5FD04}" type="pres">
      <dgm:prSet presAssocID="{AC953C6D-F3DB-44E0-A2D0-04D43302A0B1}" presName="linNode" presStyleCnt="0"/>
      <dgm:spPr/>
    </dgm:pt>
    <dgm:pt modelId="{DCFDFA78-E57F-42B6-8997-211B1FD27086}" type="pres">
      <dgm:prSet presAssocID="{AC953C6D-F3DB-44E0-A2D0-04D43302A0B1}" presName="parentText" presStyleLbl="node1" presStyleIdx="1" presStyleCnt="7">
        <dgm:presLayoutVars>
          <dgm:chMax val="1"/>
          <dgm:bulletEnabled val="1"/>
        </dgm:presLayoutVars>
      </dgm:prSet>
      <dgm:spPr/>
    </dgm:pt>
    <dgm:pt modelId="{1F93CC37-8BED-4107-B7F8-9D4AF1A9E691}" type="pres">
      <dgm:prSet presAssocID="{AC953C6D-F3DB-44E0-A2D0-04D43302A0B1}" presName="descendantText" presStyleLbl="alignAccFollowNode1" presStyleIdx="1" presStyleCnt="7">
        <dgm:presLayoutVars>
          <dgm:bulletEnabled val="1"/>
        </dgm:presLayoutVars>
      </dgm:prSet>
      <dgm:spPr/>
    </dgm:pt>
    <dgm:pt modelId="{E7984C71-E78F-4532-9F76-E09FD0455B70}" type="pres">
      <dgm:prSet presAssocID="{A3244F63-C01C-493E-B45D-CCBC22B0DBBF}" presName="sp" presStyleCnt="0"/>
      <dgm:spPr/>
    </dgm:pt>
    <dgm:pt modelId="{D4494375-DEA1-4E5F-B08C-2B5243E6497C}" type="pres">
      <dgm:prSet presAssocID="{E1510132-E78E-4E9E-B21E-940DC832BDDB}" presName="linNode" presStyleCnt="0"/>
      <dgm:spPr/>
    </dgm:pt>
    <dgm:pt modelId="{AFA01355-A9EC-4D23-BB61-04D6543368C9}" type="pres">
      <dgm:prSet presAssocID="{E1510132-E78E-4E9E-B21E-940DC832BDDB}" presName="parentText" presStyleLbl="node1" presStyleIdx="2" presStyleCnt="7">
        <dgm:presLayoutVars>
          <dgm:chMax val="1"/>
          <dgm:bulletEnabled val="1"/>
        </dgm:presLayoutVars>
      </dgm:prSet>
      <dgm:spPr/>
    </dgm:pt>
    <dgm:pt modelId="{621D40A7-2B47-46C5-B540-FC4C129BD37C}" type="pres">
      <dgm:prSet presAssocID="{E1510132-E78E-4E9E-B21E-940DC832BDDB}" presName="descendantText" presStyleLbl="alignAccFollowNode1" presStyleIdx="2" presStyleCnt="7">
        <dgm:presLayoutVars>
          <dgm:bulletEnabled val="1"/>
        </dgm:presLayoutVars>
      </dgm:prSet>
      <dgm:spPr/>
    </dgm:pt>
    <dgm:pt modelId="{F6A59FAA-83EA-4F51-8ADF-5D15C815D16C}" type="pres">
      <dgm:prSet presAssocID="{9C9C3357-7EFE-4EB9-9ADE-59AB0F1E79CF}" presName="sp" presStyleCnt="0"/>
      <dgm:spPr/>
    </dgm:pt>
    <dgm:pt modelId="{E0BA0E10-1DFC-4F09-BE29-B93CD6248895}" type="pres">
      <dgm:prSet presAssocID="{DC978C15-F86F-4C9C-AC06-B5B3FFB3F741}" presName="linNode" presStyleCnt="0"/>
      <dgm:spPr/>
    </dgm:pt>
    <dgm:pt modelId="{C21CE2B6-1EEF-49FC-B5A5-B0EEAE09D6A9}" type="pres">
      <dgm:prSet presAssocID="{DC978C15-F86F-4C9C-AC06-B5B3FFB3F741}" presName="parentText" presStyleLbl="node1" presStyleIdx="3" presStyleCnt="7">
        <dgm:presLayoutVars>
          <dgm:chMax val="1"/>
          <dgm:bulletEnabled val="1"/>
        </dgm:presLayoutVars>
      </dgm:prSet>
      <dgm:spPr/>
    </dgm:pt>
    <dgm:pt modelId="{776615D0-38EF-4CBF-951E-8811CCB0C3CC}" type="pres">
      <dgm:prSet presAssocID="{DC978C15-F86F-4C9C-AC06-B5B3FFB3F741}" presName="descendantText" presStyleLbl="alignAccFollowNode1" presStyleIdx="3" presStyleCnt="7">
        <dgm:presLayoutVars>
          <dgm:bulletEnabled val="1"/>
        </dgm:presLayoutVars>
      </dgm:prSet>
      <dgm:spPr/>
    </dgm:pt>
    <dgm:pt modelId="{514C76B9-5FA0-4CE2-B869-834EBD7374FC}" type="pres">
      <dgm:prSet presAssocID="{12430ED5-9C86-4607-B830-DC720E87C02D}" presName="sp" presStyleCnt="0"/>
      <dgm:spPr/>
    </dgm:pt>
    <dgm:pt modelId="{BD6D90F8-BC7D-428D-B1EE-DA83077FBD5F}" type="pres">
      <dgm:prSet presAssocID="{EDD83806-1E82-4FF0-9E07-5E36647001C2}" presName="linNode" presStyleCnt="0"/>
      <dgm:spPr/>
    </dgm:pt>
    <dgm:pt modelId="{0701977B-0AEE-405A-A4E0-77BE46106655}" type="pres">
      <dgm:prSet presAssocID="{EDD83806-1E82-4FF0-9E07-5E36647001C2}" presName="parentText" presStyleLbl="node1" presStyleIdx="4" presStyleCnt="7">
        <dgm:presLayoutVars>
          <dgm:chMax val="1"/>
          <dgm:bulletEnabled val="1"/>
        </dgm:presLayoutVars>
      </dgm:prSet>
      <dgm:spPr/>
    </dgm:pt>
    <dgm:pt modelId="{39EE7BC9-0E53-492F-8D17-5249E28A8C4D}" type="pres">
      <dgm:prSet presAssocID="{EDD83806-1E82-4FF0-9E07-5E36647001C2}" presName="descendantText" presStyleLbl="alignAccFollowNode1" presStyleIdx="4" presStyleCnt="7">
        <dgm:presLayoutVars>
          <dgm:bulletEnabled val="1"/>
        </dgm:presLayoutVars>
      </dgm:prSet>
      <dgm:spPr/>
    </dgm:pt>
    <dgm:pt modelId="{AA4C62B6-D3A6-43AB-A230-7012508E8124}" type="pres">
      <dgm:prSet presAssocID="{359B7471-D061-4DE5-8EA8-69DE4FFB3FEB}" presName="sp" presStyleCnt="0"/>
      <dgm:spPr/>
    </dgm:pt>
    <dgm:pt modelId="{3122FBBE-C77B-423F-89C1-E51E4D2F7B7D}" type="pres">
      <dgm:prSet presAssocID="{BF86ADB8-938D-40DB-ABC3-EA0D85329F66}" presName="linNode" presStyleCnt="0"/>
      <dgm:spPr/>
    </dgm:pt>
    <dgm:pt modelId="{24644F1C-FA67-4107-B4C7-321E2B762F5B}" type="pres">
      <dgm:prSet presAssocID="{BF86ADB8-938D-40DB-ABC3-EA0D85329F66}" presName="parentText" presStyleLbl="node1" presStyleIdx="5" presStyleCnt="7">
        <dgm:presLayoutVars>
          <dgm:chMax val="1"/>
          <dgm:bulletEnabled val="1"/>
        </dgm:presLayoutVars>
      </dgm:prSet>
      <dgm:spPr/>
    </dgm:pt>
    <dgm:pt modelId="{CE82D476-74A7-48D8-BA17-FA7BEDC992E9}" type="pres">
      <dgm:prSet presAssocID="{BF86ADB8-938D-40DB-ABC3-EA0D85329F66}" presName="descendantText" presStyleLbl="alignAccFollowNode1" presStyleIdx="5" presStyleCnt="7">
        <dgm:presLayoutVars>
          <dgm:bulletEnabled val="1"/>
        </dgm:presLayoutVars>
      </dgm:prSet>
      <dgm:spPr/>
    </dgm:pt>
    <dgm:pt modelId="{10783F46-578F-4B0E-8194-CFEC049496C7}" type="pres">
      <dgm:prSet presAssocID="{24486816-5D10-4A21-AFD1-3A31FDBCFA34}" presName="sp" presStyleCnt="0"/>
      <dgm:spPr/>
    </dgm:pt>
    <dgm:pt modelId="{31E04D17-BBC6-43C1-A63B-0810DFFF7871}" type="pres">
      <dgm:prSet presAssocID="{34593880-BFC7-4C7B-805E-9CE109717F06}" presName="linNode" presStyleCnt="0"/>
      <dgm:spPr/>
    </dgm:pt>
    <dgm:pt modelId="{BC925051-F959-4782-8B14-9AB8F69343CF}" type="pres">
      <dgm:prSet presAssocID="{34593880-BFC7-4C7B-805E-9CE109717F06}" presName="parentText" presStyleLbl="node1" presStyleIdx="6" presStyleCnt="7">
        <dgm:presLayoutVars>
          <dgm:chMax val="1"/>
          <dgm:bulletEnabled val="1"/>
        </dgm:presLayoutVars>
      </dgm:prSet>
      <dgm:spPr/>
    </dgm:pt>
    <dgm:pt modelId="{526B1E7C-AC55-4B42-86AA-C58B65336CBC}" type="pres">
      <dgm:prSet presAssocID="{34593880-BFC7-4C7B-805E-9CE109717F06}" presName="descendantText" presStyleLbl="alignAccFollowNode1" presStyleIdx="6" presStyleCnt="7">
        <dgm:presLayoutVars>
          <dgm:bulletEnabled val="1"/>
        </dgm:presLayoutVars>
      </dgm:prSet>
      <dgm:spPr/>
    </dgm:pt>
  </dgm:ptLst>
  <dgm:cxnLst>
    <dgm:cxn modelId="{26B49D06-E217-40D5-8C7F-26C54C4E0F08}" type="presOf" srcId="{8E36F4C7-2517-4EEA-B157-055FE722C2B6}" destId="{776615D0-38EF-4CBF-951E-8811CCB0C3CC}" srcOrd="0" destOrd="0" presId="urn:microsoft.com/office/officeart/2005/8/layout/vList5"/>
    <dgm:cxn modelId="{71BD0009-93CC-4281-9ACC-9B1086B95036}" srcId="{D808DDA8-F556-43AE-A376-9E3890C0E13F}" destId="{34593880-BFC7-4C7B-805E-9CE109717F06}" srcOrd="6" destOrd="0" parTransId="{828F979C-D2DD-4477-8D32-479AD6125D1F}" sibTransId="{04A87BB3-4D35-48FB-888B-66B8750FAF99}"/>
    <dgm:cxn modelId="{FF14990C-552D-41F4-82AD-6A015AB6512E}" srcId="{D808DDA8-F556-43AE-A376-9E3890C0E13F}" destId="{AC953C6D-F3DB-44E0-A2D0-04D43302A0B1}" srcOrd="1" destOrd="0" parTransId="{7819769C-46D9-4577-B4A3-F8350F258452}" sibTransId="{A3244F63-C01C-493E-B45D-CCBC22B0DBBF}"/>
    <dgm:cxn modelId="{490E900F-BEC1-4037-B1C9-DFC50BBCB11B}" srcId="{D808DDA8-F556-43AE-A376-9E3890C0E13F}" destId="{E7820A8E-CE59-4A71-AF6B-42DB6A520760}" srcOrd="0" destOrd="0" parTransId="{1F48D6BB-8C4D-4EB8-A495-8109695DAAF0}" sibTransId="{C71EEF0F-D329-4D48-B7DD-E7528CB1EFC6}"/>
    <dgm:cxn modelId="{6C56E31A-F81C-47C7-A257-7609FD5F90A0}" srcId="{E1510132-E78E-4E9E-B21E-940DC832BDDB}" destId="{11BB740F-54F0-4374-92D7-988978144CAF}" srcOrd="0" destOrd="0" parTransId="{BC65B1F7-D504-49CF-8210-E40DDD3C066D}" sibTransId="{82FC972A-46EA-4236-98C6-BA12909E2C9D}"/>
    <dgm:cxn modelId="{2C835B20-539D-4F55-BB0C-F336378E7F1D}" type="presOf" srcId="{3228F925-D7B7-4164-A37F-79D5ED5E561C}" destId="{526B1E7C-AC55-4B42-86AA-C58B65336CBC}" srcOrd="0" destOrd="0" presId="urn:microsoft.com/office/officeart/2005/8/layout/vList5"/>
    <dgm:cxn modelId="{8E11E225-05D6-4DAF-AEA7-E8F227598498}" srcId="{D808DDA8-F556-43AE-A376-9E3890C0E13F}" destId="{EDD83806-1E82-4FF0-9E07-5E36647001C2}" srcOrd="4" destOrd="0" parTransId="{3450EEF7-6A3B-4598-BD48-6171236BC542}" sibTransId="{359B7471-D061-4DE5-8EA8-69DE4FFB3FEB}"/>
    <dgm:cxn modelId="{CCCD6726-C697-4D30-859C-8B41E2FEE9B6}" type="presOf" srcId="{AC953C6D-F3DB-44E0-A2D0-04D43302A0B1}" destId="{DCFDFA78-E57F-42B6-8997-211B1FD27086}" srcOrd="0" destOrd="0" presId="urn:microsoft.com/office/officeart/2005/8/layout/vList5"/>
    <dgm:cxn modelId="{74958A32-81C0-423D-8BC1-C3A9FACE478D}" srcId="{D808DDA8-F556-43AE-A376-9E3890C0E13F}" destId="{DC978C15-F86F-4C9C-AC06-B5B3FFB3F741}" srcOrd="3" destOrd="0" parTransId="{DD102E7D-74DB-4307-83AF-2A1998215F72}" sibTransId="{12430ED5-9C86-4607-B830-DC720E87C02D}"/>
    <dgm:cxn modelId="{44D2FA38-A042-44D9-BC96-0E083DD4E196}" type="presOf" srcId="{11BB740F-54F0-4374-92D7-988978144CAF}" destId="{621D40A7-2B47-46C5-B540-FC4C129BD37C}" srcOrd="0" destOrd="0" presId="urn:microsoft.com/office/officeart/2005/8/layout/vList5"/>
    <dgm:cxn modelId="{26DCFA48-FC22-49C6-85A7-65551A44717D}" type="presOf" srcId="{15922AE2-8675-4B35-9474-918472419618}" destId="{CE82D476-74A7-48D8-BA17-FA7BEDC992E9}" srcOrd="0" destOrd="0" presId="urn:microsoft.com/office/officeart/2005/8/layout/vList5"/>
    <dgm:cxn modelId="{6F33A94B-1554-4B41-A353-E8D3B741C981}" srcId="{EDD83806-1E82-4FF0-9E07-5E36647001C2}" destId="{54FE5C77-8C2A-41E2-B68D-D28836F43155}" srcOrd="0" destOrd="0" parTransId="{7E06E7B2-ED4E-458A-83FB-9B1C80A2B768}" sibTransId="{A17CB1CF-61B0-4574-936D-11931F60A836}"/>
    <dgm:cxn modelId="{790DA87C-F222-4BA5-BB20-F5BDE29D88E8}" type="presOf" srcId="{BF86ADB8-938D-40DB-ABC3-EA0D85329F66}" destId="{24644F1C-FA67-4107-B4C7-321E2B762F5B}" srcOrd="0" destOrd="0" presId="urn:microsoft.com/office/officeart/2005/8/layout/vList5"/>
    <dgm:cxn modelId="{9152D388-42F6-449A-80B0-E9353CF1E226}" type="presOf" srcId="{DC978C15-F86F-4C9C-AC06-B5B3FFB3F741}" destId="{C21CE2B6-1EEF-49FC-B5A5-B0EEAE09D6A9}" srcOrd="0" destOrd="0" presId="urn:microsoft.com/office/officeart/2005/8/layout/vList5"/>
    <dgm:cxn modelId="{6F906089-F20F-4D32-8458-F3F59842C073}" type="presOf" srcId="{0F13C79B-88B3-48FE-A701-67CFE45B215A}" destId="{0749870F-3BE4-4173-83FE-BBEE1B5E3BCE}" srcOrd="0" destOrd="0" presId="urn:microsoft.com/office/officeart/2005/8/layout/vList5"/>
    <dgm:cxn modelId="{B0CDBD8D-ADB1-4B41-9A51-95763574B797}" type="presOf" srcId="{34593880-BFC7-4C7B-805E-9CE109717F06}" destId="{BC925051-F959-4782-8B14-9AB8F69343CF}" srcOrd="0" destOrd="0" presId="urn:microsoft.com/office/officeart/2005/8/layout/vList5"/>
    <dgm:cxn modelId="{93A3F698-2DE7-4D22-A5EA-46188C1FEF1E}" srcId="{D808DDA8-F556-43AE-A376-9E3890C0E13F}" destId="{E1510132-E78E-4E9E-B21E-940DC832BDDB}" srcOrd="2" destOrd="0" parTransId="{6F08D613-8AFA-4B2D-9338-231E4FAFDE30}" sibTransId="{9C9C3357-7EFE-4EB9-9ADE-59AB0F1E79CF}"/>
    <dgm:cxn modelId="{8561A6A0-6019-4178-A502-12509F4EF366}" srcId="{DC978C15-F86F-4C9C-AC06-B5B3FFB3F741}" destId="{8E36F4C7-2517-4EEA-B157-055FE722C2B6}" srcOrd="0" destOrd="0" parTransId="{28FD9B17-B9FB-405A-8E8D-08DB5BDC5A4A}" sibTransId="{AFF1E881-914A-4977-B869-C1A52569719A}"/>
    <dgm:cxn modelId="{AC7929A7-8824-46C3-BDFC-937A6A2D2565}" srcId="{AC953C6D-F3DB-44E0-A2D0-04D43302A0B1}" destId="{C381D7C1-172B-4AA7-8716-96977CB92933}" srcOrd="0" destOrd="0" parTransId="{21469313-AD87-445A-B570-BEE0C417F1B2}" sibTransId="{6815D89C-18EA-4361-A90A-DB52124230C8}"/>
    <dgm:cxn modelId="{E9DCEDA9-6A1B-44CB-8581-A78531A4AAFF}" type="presOf" srcId="{D808DDA8-F556-43AE-A376-9E3890C0E13F}" destId="{47B97510-2F44-4789-92A7-93AC4BB6257F}" srcOrd="0" destOrd="0" presId="urn:microsoft.com/office/officeart/2005/8/layout/vList5"/>
    <dgm:cxn modelId="{05DC12AE-3C61-46BE-8898-296E02E0B1A2}" srcId="{34593880-BFC7-4C7B-805E-9CE109717F06}" destId="{3228F925-D7B7-4164-A37F-79D5ED5E561C}" srcOrd="0" destOrd="0" parTransId="{AC815CBE-BAAE-411E-829F-7DE2CDE08773}" sibTransId="{02DDA064-E034-4E3A-84F7-2AF627F77EB6}"/>
    <dgm:cxn modelId="{5F1DD0B7-2506-4436-BF9A-386B57921DFD}" type="presOf" srcId="{EDD83806-1E82-4FF0-9E07-5E36647001C2}" destId="{0701977B-0AEE-405A-A4E0-77BE46106655}" srcOrd="0" destOrd="0" presId="urn:microsoft.com/office/officeart/2005/8/layout/vList5"/>
    <dgm:cxn modelId="{1AC94ABE-C0CE-44C7-9FD5-58F5A465B3AD}" srcId="{E7820A8E-CE59-4A71-AF6B-42DB6A520760}" destId="{0F13C79B-88B3-48FE-A701-67CFE45B215A}" srcOrd="0" destOrd="0" parTransId="{F1E0A069-4AFE-426A-B177-E70C715AB429}" sibTransId="{9F616BFD-F5C5-45A7-A5CD-0A727BBF31DC}"/>
    <dgm:cxn modelId="{705B97BF-F283-48F1-900A-4AB7B6B6181B}" type="presOf" srcId="{E1510132-E78E-4E9E-B21E-940DC832BDDB}" destId="{AFA01355-A9EC-4D23-BB61-04D6543368C9}" srcOrd="0" destOrd="0" presId="urn:microsoft.com/office/officeart/2005/8/layout/vList5"/>
    <dgm:cxn modelId="{6D8179C3-E809-4D01-8EA2-86FFABF8236B}" srcId="{BF86ADB8-938D-40DB-ABC3-EA0D85329F66}" destId="{15922AE2-8675-4B35-9474-918472419618}" srcOrd="0" destOrd="0" parTransId="{DC6F3A1D-16F0-460D-9C07-68FEE16AB212}" sibTransId="{9FB404D6-6BE6-42F8-A4A2-EC7BCA6BFC83}"/>
    <dgm:cxn modelId="{30D570CF-68E1-4C81-8E0C-876E57E48C8D}" type="presOf" srcId="{C381D7C1-172B-4AA7-8716-96977CB92933}" destId="{1F93CC37-8BED-4107-B7F8-9D4AF1A9E691}" srcOrd="0" destOrd="0" presId="urn:microsoft.com/office/officeart/2005/8/layout/vList5"/>
    <dgm:cxn modelId="{717117ED-1B86-4893-8C4E-8D6EFB51ED74}" type="presOf" srcId="{E7820A8E-CE59-4A71-AF6B-42DB6A520760}" destId="{19E2FE22-8FF7-40A0-A4B6-BEDFF70ECD73}" srcOrd="0" destOrd="0" presId="urn:microsoft.com/office/officeart/2005/8/layout/vList5"/>
    <dgm:cxn modelId="{3528EBFC-7BBC-46BC-AEC2-0CBF2A39A887}" type="presOf" srcId="{54FE5C77-8C2A-41E2-B68D-D28836F43155}" destId="{39EE7BC9-0E53-492F-8D17-5249E28A8C4D}" srcOrd="0" destOrd="0" presId="urn:microsoft.com/office/officeart/2005/8/layout/vList5"/>
    <dgm:cxn modelId="{D4A511FF-78C7-4B14-BAEB-FD94B3C8A7B2}" srcId="{D808DDA8-F556-43AE-A376-9E3890C0E13F}" destId="{BF86ADB8-938D-40DB-ABC3-EA0D85329F66}" srcOrd="5" destOrd="0" parTransId="{1F39A879-E53A-4AA9-9ED9-9349D398B5AE}" sibTransId="{24486816-5D10-4A21-AFD1-3A31FDBCFA34}"/>
    <dgm:cxn modelId="{6D3FE0FB-4BDE-4134-B022-B92C6FAB7A62}" type="presParOf" srcId="{47B97510-2F44-4789-92A7-93AC4BB6257F}" destId="{0162BBA9-C769-42D9-9F38-9188F311803F}" srcOrd="0" destOrd="0" presId="urn:microsoft.com/office/officeart/2005/8/layout/vList5"/>
    <dgm:cxn modelId="{C279E03F-8C9E-4036-826D-546326E49DBC}" type="presParOf" srcId="{0162BBA9-C769-42D9-9F38-9188F311803F}" destId="{19E2FE22-8FF7-40A0-A4B6-BEDFF70ECD73}" srcOrd="0" destOrd="0" presId="urn:microsoft.com/office/officeart/2005/8/layout/vList5"/>
    <dgm:cxn modelId="{708F0289-6A27-493E-92BD-76CD66C7035D}" type="presParOf" srcId="{0162BBA9-C769-42D9-9F38-9188F311803F}" destId="{0749870F-3BE4-4173-83FE-BBEE1B5E3BCE}" srcOrd="1" destOrd="0" presId="urn:microsoft.com/office/officeart/2005/8/layout/vList5"/>
    <dgm:cxn modelId="{CFD0FB04-BF4C-4EE0-8A78-FBA48CD64E50}" type="presParOf" srcId="{47B97510-2F44-4789-92A7-93AC4BB6257F}" destId="{6148FBCB-5FA8-43E8-B631-E6887AD8EC39}" srcOrd="1" destOrd="0" presId="urn:microsoft.com/office/officeart/2005/8/layout/vList5"/>
    <dgm:cxn modelId="{19D89536-4E13-4161-B6EE-28821EEE8CEA}" type="presParOf" srcId="{47B97510-2F44-4789-92A7-93AC4BB6257F}" destId="{8108F9CA-791D-4E0D-A620-EB0AA8F5FD04}" srcOrd="2" destOrd="0" presId="urn:microsoft.com/office/officeart/2005/8/layout/vList5"/>
    <dgm:cxn modelId="{3EA8E5CB-9C07-4554-B4E6-CE0C638084EB}" type="presParOf" srcId="{8108F9CA-791D-4E0D-A620-EB0AA8F5FD04}" destId="{DCFDFA78-E57F-42B6-8997-211B1FD27086}" srcOrd="0" destOrd="0" presId="urn:microsoft.com/office/officeart/2005/8/layout/vList5"/>
    <dgm:cxn modelId="{6723DA38-11E9-454F-8747-F6D301E03480}" type="presParOf" srcId="{8108F9CA-791D-4E0D-A620-EB0AA8F5FD04}" destId="{1F93CC37-8BED-4107-B7F8-9D4AF1A9E691}" srcOrd="1" destOrd="0" presId="urn:microsoft.com/office/officeart/2005/8/layout/vList5"/>
    <dgm:cxn modelId="{5EF30BA0-AC4E-451E-AB0E-CAB9DD535C8D}" type="presParOf" srcId="{47B97510-2F44-4789-92A7-93AC4BB6257F}" destId="{E7984C71-E78F-4532-9F76-E09FD0455B70}" srcOrd="3" destOrd="0" presId="urn:microsoft.com/office/officeart/2005/8/layout/vList5"/>
    <dgm:cxn modelId="{ED8E1ECA-9821-48CE-910A-3BA211D2009A}" type="presParOf" srcId="{47B97510-2F44-4789-92A7-93AC4BB6257F}" destId="{D4494375-DEA1-4E5F-B08C-2B5243E6497C}" srcOrd="4" destOrd="0" presId="urn:microsoft.com/office/officeart/2005/8/layout/vList5"/>
    <dgm:cxn modelId="{9C560288-B840-4A96-B931-44380A44F2D8}" type="presParOf" srcId="{D4494375-DEA1-4E5F-B08C-2B5243E6497C}" destId="{AFA01355-A9EC-4D23-BB61-04D6543368C9}" srcOrd="0" destOrd="0" presId="urn:microsoft.com/office/officeart/2005/8/layout/vList5"/>
    <dgm:cxn modelId="{CC9E308C-16E3-4922-A945-DD3BF7576F61}" type="presParOf" srcId="{D4494375-DEA1-4E5F-B08C-2B5243E6497C}" destId="{621D40A7-2B47-46C5-B540-FC4C129BD37C}" srcOrd="1" destOrd="0" presId="urn:microsoft.com/office/officeart/2005/8/layout/vList5"/>
    <dgm:cxn modelId="{CF2A819E-4A14-4E09-B29B-064D6EB1D139}" type="presParOf" srcId="{47B97510-2F44-4789-92A7-93AC4BB6257F}" destId="{F6A59FAA-83EA-4F51-8ADF-5D15C815D16C}" srcOrd="5" destOrd="0" presId="urn:microsoft.com/office/officeart/2005/8/layout/vList5"/>
    <dgm:cxn modelId="{9BA07EA7-DD06-49F4-80FB-C50821924FD9}" type="presParOf" srcId="{47B97510-2F44-4789-92A7-93AC4BB6257F}" destId="{E0BA0E10-1DFC-4F09-BE29-B93CD6248895}" srcOrd="6" destOrd="0" presId="urn:microsoft.com/office/officeart/2005/8/layout/vList5"/>
    <dgm:cxn modelId="{4763644C-9FE5-49EE-A8F8-03C73241DE26}" type="presParOf" srcId="{E0BA0E10-1DFC-4F09-BE29-B93CD6248895}" destId="{C21CE2B6-1EEF-49FC-B5A5-B0EEAE09D6A9}" srcOrd="0" destOrd="0" presId="urn:microsoft.com/office/officeart/2005/8/layout/vList5"/>
    <dgm:cxn modelId="{6C96ACDD-9F75-45A7-97AA-3A3E0A1898F3}" type="presParOf" srcId="{E0BA0E10-1DFC-4F09-BE29-B93CD6248895}" destId="{776615D0-38EF-4CBF-951E-8811CCB0C3CC}" srcOrd="1" destOrd="0" presId="urn:microsoft.com/office/officeart/2005/8/layout/vList5"/>
    <dgm:cxn modelId="{33070036-1A2A-48AE-B50A-1EA8AC1D75C2}" type="presParOf" srcId="{47B97510-2F44-4789-92A7-93AC4BB6257F}" destId="{514C76B9-5FA0-4CE2-B869-834EBD7374FC}" srcOrd="7" destOrd="0" presId="urn:microsoft.com/office/officeart/2005/8/layout/vList5"/>
    <dgm:cxn modelId="{7C38C410-FEB9-428C-BAF1-EBD552992E3E}" type="presParOf" srcId="{47B97510-2F44-4789-92A7-93AC4BB6257F}" destId="{BD6D90F8-BC7D-428D-B1EE-DA83077FBD5F}" srcOrd="8" destOrd="0" presId="urn:microsoft.com/office/officeart/2005/8/layout/vList5"/>
    <dgm:cxn modelId="{D20CF7E7-1AE0-49BD-8590-9760B487D197}" type="presParOf" srcId="{BD6D90F8-BC7D-428D-B1EE-DA83077FBD5F}" destId="{0701977B-0AEE-405A-A4E0-77BE46106655}" srcOrd="0" destOrd="0" presId="urn:microsoft.com/office/officeart/2005/8/layout/vList5"/>
    <dgm:cxn modelId="{53515F20-247E-4FD4-9A1F-B5733EB541D7}" type="presParOf" srcId="{BD6D90F8-BC7D-428D-B1EE-DA83077FBD5F}" destId="{39EE7BC9-0E53-492F-8D17-5249E28A8C4D}" srcOrd="1" destOrd="0" presId="urn:microsoft.com/office/officeart/2005/8/layout/vList5"/>
    <dgm:cxn modelId="{66F65E6B-EBCB-47EC-BDB0-4A8050D4E968}" type="presParOf" srcId="{47B97510-2F44-4789-92A7-93AC4BB6257F}" destId="{AA4C62B6-D3A6-43AB-A230-7012508E8124}" srcOrd="9" destOrd="0" presId="urn:microsoft.com/office/officeart/2005/8/layout/vList5"/>
    <dgm:cxn modelId="{5C7C5C96-FBC3-493A-81CB-082425B2C66B}" type="presParOf" srcId="{47B97510-2F44-4789-92A7-93AC4BB6257F}" destId="{3122FBBE-C77B-423F-89C1-E51E4D2F7B7D}" srcOrd="10" destOrd="0" presId="urn:microsoft.com/office/officeart/2005/8/layout/vList5"/>
    <dgm:cxn modelId="{404DECE1-070B-4415-9849-27D458B2C0FF}" type="presParOf" srcId="{3122FBBE-C77B-423F-89C1-E51E4D2F7B7D}" destId="{24644F1C-FA67-4107-B4C7-321E2B762F5B}" srcOrd="0" destOrd="0" presId="urn:microsoft.com/office/officeart/2005/8/layout/vList5"/>
    <dgm:cxn modelId="{7D5C9C29-8081-45B1-AEB8-2B37AF8A8760}" type="presParOf" srcId="{3122FBBE-C77B-423F-89C1-E51E4D2F7B7D}" destId="{CE82D476-74A7-48D8-BA17-FA7BEDC992E9}" srcOrd="1" destOrd="0" presId="urn:microsoft.com/office/officeart/2005/8/layout/vList5"/>
    <dgm:cxn modelId="{B170F61E-F687-44B8-9D12-B150FF59D02D}" type="presParOf" srcId="{47B97510-2F44-4789-92A7-93AC4BB6257F}" destId="{10783F46-578F-4B0E-8194-CFEC049496C7}" srcOrd="11" destOrd="0" presId="urn:microsoft.com/office/officeart/2005/8/layout/vList5"/>
    <dgm:cxn modelId="{81D95C15-3966-4E8A-9539-C9325ECAF7EE}" type="presParOf" srcId="{47B97510-2F44-4789-92A7-93AC4BB6257F}" destId="{31E04D17-BBC6-43C1-A63B-0810DFFF7871}" srcOrd="12" destOrd="0" presId="urn:microsoft.com/office/officeart/2005/8/layout/vList5"/>
    <dgm:cxn modelId="{3879FC9E-57DD-4113-80C9-26260DC329C6}" type="presParOf" srcId="{31E04D17-BBC6-43C1-A63B-0810DFFF7871}" destId="{BC925051-F959-4782-8B14-9AB8F69343CF}" srcOrd="0" destOrd="0" presId="urn:microsoft.com/office/officeart/2005/8/layout/vList5"/>
    <dgm:cxn modelId="{BFF5A626-1874-4661-8BCC-D50A3272BEB0}" type="presParOf" srcId="{31E04D17-BBC6-43C1-A63B-0810DFFF7871}" destId="{526B1E7C-AC55-4B42-86AA-C58B65336CB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8327B5-5882-48A3-BD75-7E32BF068266}" type="doc">
      <dgm:prSet loTypeId="urn:microsoft.com/office/officeart/2005/8/layout/default" loCatId="list" qsTypeId="urn:microsoft.com/office/officeart/2005/8/quickstyle/simple1#1" qsCatId="simple" csTypeId="urn:microsoft.com/office/officeart/2005/8/colors/accent1_2#1" csCatId="accent1" phldr="1"/>
      <dgm:spPr/>
      <dgm:t>
        <a:bodyPr/>
        <a:lstStyle/>
        <a:p>
          <a:endParaRPr lang="en-US"/>
        </a:p>
      </dgm:t>
    </dgm:pt>
    <dgm:pt modelId="{7FFEEEC4-9502-4AF4-BBCF-C6C76FFC79E1}">
      <dgm:prSet phldrT="[Text]" custT="1"/>
      <dgm:spPr>
        <a:solidFill>
          <a:schemeClr val="accent3"/>
        </a:solidFill>
      </dgm:spPr>
      <dgm:t>
        <a:bodyPr/>
        <a:lstStyle/>
        <a:p>
          <a:pPr>
            <a:buClr>
              <a:srgbClr val="1F497D"/>
            </a:buClr>
            <a:buSzPts val="1000"/>
            <a:buFont typeface="Times New Roman" panose="02020603050405020304" pitchFamily="18" charset="0"/>
            <a:buAutoNum type="arabicPeriod"/>
          </a:pPr>
          <a:r>
            <a:rPr lang="en-US" sz="2000"/>
            <a:t>Describe inventory reconciliation, vaccine ordering best practices, and other Illinois VFC mandates.</a:t>
          </a:r>
        </a:p>
      </dgm:t>
    </dgm:pt>
    <dgm:pt modelId="{5C390D02-00D5-41AE-93AB-750969531F1D}" type="parTrans" cxnId="{B879BFFE-CC5D-4D28-8A66-C40B808FA662}">
      <dgm:prSet/>
      <dgm:spPr/>
      <dgm:t>
        <a:bodyPr/>
        <a:lstStyle/>
        <a:p>
          <a:endParaRPr lang="en-US"/>
        </a:p>
      </dgm:t>
    </dgm:pt>
    <dgm:pt modelId="{339FEF44-F702-4DB1-9362-A970E7E5FD0A}" type="sibTrans" cxnId="{B879BFFE-CC5D-4D28-8A66-C40B808FA662}">
      <dgm:prSet/>
      <dgm:spPr/>
      <dgm:t>
        <a:bodyPr/>
        <a:lstStyle/>
        <a:p>
          <a:endParaRPr lang="en-US"/>
        </a:p>
      </dgm:t>
    </dgm:pt>
    <dgm:pt modelId="{81D0FB85-4378-4A52-9583-FACC0F0179C0}">
      <dgm:prSet phldrT="[Text]" custT="1"/>
      <dgm:spPr>
        <a:solidFill>
          <a:schemeClr val="accent2"/>
        </a:solidFill>
      </dgm:spPr>
      <dgm:t>
        <a:bodyPr/>
        <a:lstStyle/>
        <a:p>
          <a:pPr>
            <a:buClr>
              <a:srgbClr val="1F497D"/>
            </a:buClr>
            <a:buSzPts val="1000"/>
            <a:buFont typeface="Times New Roman" panose="02020603050405020304" pitchFamily="18" charset="0"/>
            <a:buAutoNum type="arabicPeriod"/>
          </a:pPr>
          <a:r>
            <a:rPr lang="en-US" sz="2000"/>
            <a:t>Implement effective vaccine storage and handling practices and keep vaccine waste to a minimum. </a:t>
          </a:r>
        </a:p>
      </dgm:t>
    </dgm:pt>
    <dgm:pt modelId="{945E6725-66CE-4B14-B87F-C4FB07B7EAC8}" type="parTrans" cxnId="{1DF8DFC6-5F58-4A68-ABF8-924CE43B2C67}">
      <dgm:prSet/>
      <dgm:spPr/>
      <dgm:t>
        <a:bodyPr/>
        <a:lstStyle/>
        <a:p>
          <a:endParaRPr lang="en-US"/>
        </a:p>
      </dgm:t>
    </dgm:pt>
    <dgm:pt modelId="{227F31D2-3F2D-4BE1-981D-7A2822CA8D03}" type="sibTrans" cxnId="{1DF8DFC6-5F58-4A68-ABF8-924CE43B2C67}">
      <dgm:prSet/>
      <dgm:spPr/>
      <dgm:t>
        <a:bodyPr/>
        <a:lstStyle/>
        <a:p>
          <a:endParaRPr lang="en-US"/>
        </a:p>
      </dgm:t>
    </dgm:pt>
    <dgm:pt modelId="{CB891EFA-F316-4D28-872E-E0D54EE64BC3}">
      <dgm:prSet phldrT="[Text]" custT="1"/>
      <dgm:spPr>
        <a:solidFill>
          <a:schemeClr val="accent6"/>
        </a:solidFill>
      </dgm:spPr>
      <dgm:t>
        <a:bodyPr/>
        <a:lstStyle/>
        <a:p>
          <a:pPr>
            <a:buClr>
              <a:srgbClr val="1F497D"/>
            </a:buClr>
            <a:buSzPts val="1000"/>
            <a:buFont typeface="Times New Roman" panose="02020603050405020304" pitchFamily="18" charset="0"/>
            <a:buAutoNum type="arabicPeriod"/>
          </a:pPr>
          <a:r>
            <a:rPr lang="en-US" sz="2000"/>
            <a:t>Outline the VFC program recommendations, requirements, and updates.</a:t>
          </a:r>
        </a:p>
      </dgm:t>
    </dgm:pt>
    <dgm:pt modelId="{C98841F5-8655-4AFC-B2A2-752767C85F5C}" type="parTrans" cxnId="{2958F369-5A88-4F44-8168-DE631192B49F}">
      <dgm:prSet/>
      <dgm:spPr/>
      <dgm:t>
        <a:bodyPr/>
        <a:lstStyle/>
        <a:p>
          <a:endParaRPr lang="en-US"/>
        </a:p>
      </dgm:t>
    </dgm:pt>
    <dgm:pt modelId="{C2512704-949C-456E-B977-C4DE35314CB6}" type="sibTrans" cxnId="{2958F369-5A88-4F44-8168-DE631192B49F}">
      <dgm:prSet/>
      <dgm:spPr/>
      <dgm:t>
        <a:bodyPr/>
        <a:lstStyle/>
        <a:p>
          <a:endParaRPr lang="en-US"/>
        </a:p>
      </dgm:t>
    </dgm:pt>
    <dgm:pt modelId="{ED431C8F-0B18-4720-8C6A-D6A077421642}">
      <dgm:prSet custT="1"/>
      <dgm:spPr>
        <a:solidFill>
          <a:schemeClr val="accent5"/>
        </a:solidFill>
      </dgm:spPr>
      <dgm:t>
        <a:bodyPr/>
        <a:lstStyle/>
        <a:p>
          <a:r>
            <a:rPr lang="en-US" sz="2000"/>
            <a:t>Use the I-CARE support portal and order vaccines through I-CARE.</a:t>
          </a:r>
        </a:p>
      </dgm:t>
    </dgm:pt>
    <dgm:pt modelId="{83CBB9D6-F7A7-45DC-9E02-80C0998919C5}" type="parTrans" cxnId="{A1A850B0-979E-415C-BFAA-BF85F57BFCB9}">
      <dgm:prSet/>
      <dgm:spPr/>
      <dgm:t>
        <a:bodyPr/>
        <a:lstStyle/>
        <a:p>
          <a:endParaRPr lang="en-US"/>
        </a:p>
      </dgm:t>
    </dgm:pt>
    <dgm:pt modelId="{062BE42D-A351-4E0F-BCCF-74CE41C21E10}" type="sibTrans" cxnId="{A1A850B0-979E-415C-BFAA-BF85F57BFCB9}">
      <dgm:prSet/>
      <dgm:spPr/>
      <dgm:t>
        <a:bodyPr/>
        <a:lstStyle/>
        <a:p>
          <a:endParaRPr lang="en-US"/>
        </a:p>
      </dgm:t>
    </dgm:pt>
    <dgm:pt modelId="{D08FB9AD-F674-407E-85F8-277AC8297E76}" type="pres">
      <dgm:prSet presAssocID="{ED8327B5-5882-48A3-BD75-7E32BF068266}" presName="diagram" presStyleCnt="0">
        <dgm:presLayoutVars>
          <dgm:dir/>
          <dgm:resizeHandles val="exact"/>
        </dgm:presLayoutVars>
      </dgm:prSet>
      <dgm:spPr/>
    </dgm:pt>
    <dgm:pt modelId="{115CBDC6-44E7-4774-A0DD-DA621A00EB7D}" type="pres">
      <dgm:prSet presAssocID="{ED431C8F-0B18-4720-8C6A-D6A077421642}" presName="node" presStyleLbl="node1" presStyleIdx="0" presStyleCnt="4">
        <dgm:presLayoutVars>
          <dgm:bulletEnabled val="1"/>
        </dgm:presLayoutVars>
      </dgm:prSet>
      <dgm:spPr/>
    </dgm:pt>
    <dgm:pt modelId="{781B1EA0-F572-4AF1-855C-A72F7E0E9515}" type="pres">
      <dgm:prSet presAssocID="{062BE42D-A351-4E0F-BCCF-74CE41C21E10}" presName="sibTrans" presStyleCnt="0"/>
      <dgm:spPr/>
    </dgm:pt>
    <dgm:pt modelId="{8371FBF2-71BC-421D-BA74-A6694C701D40}" type="pres">
      <dgm:prSet presAssocID="{7FFEEEC4-9502-4AF4-BBCF-C6C76FFC79E1}" presName="node" presStyleLbl="node1" presStyleIdx="1" presStyleCnt="4">
        <dgm:presLayoutVars>
          <dgm:bulletEnabled val="1"/>
        </dgm:presLayoutVars>
      </dgm:prSet>
      <dgm:spPr/>
    </dgm:pt>
    <dgm:pt modelId="{1638F6F4-2FA8-40C3-A553-19F9F4DED2BF}" type="pres">
      <dgm:prSet presAssocID="{339FEF44-F702-4DB1-9362-A970E7E5FD0A}" presName="sibTrans" presStyleCnt="0"/>
      <dgm:spPr/>
    </dgm:pt>
    <dgm:pt modelId="{7D778BBE-25B5-4BF5-95B0-860974087D27}" type="pres">
      <dgm:prSet presAssocID="{81D0FB85-4378-4A52-9583-FACC0F0179C0}" presName="node" presStyleLbl="node1" presStyleIdx="2" presStyleCnt="4">
        <dgm:presLayoutVars>
          <dgm:bulletEnabled val="1"/>
        </dgm:presLayoutVars>
      </dgm:prSet>
      <dgm:spPr/>
    </dgm:pt>
    <dgm:pt modelId="{845DDAA3-8F25-4D0D-A72D-5F8E08448A32}" type="pres">
      <dgm:prSet presAssocID="{227F31D2-3F2D-4BE1-981D-7A2822CA8D03}" presName="sibTrans" presStyleCnt="0"/>
      <dgm:spPr/>
    </dgm:pt>
    <dgm:pt modelId="{63626644-BB86-4C37-A717-6B3C463DA7C1}" type="pres">
      <dgm:prSet presAssocID="{CB891EFA-F316-4D28-872E-E0D54EE64BC3}" presName="node" presStyleLbl="node1" presStyleIdx="3" presStyleCnt="4">
        <dgm:presLayoutVars>
          <dgm:bulletEnabled val="1"/>
        </dgm:presLayoutVars>
      </dgm:prSet>
      <dgm:spPr/>
    </dgm:pt>
  </dgm:ptLst>
  <dgm:cxnLst>
    <dgm:cxn modelId="{88130B3D-C84E-4907-9797-B5CA6944852F}" type="presOf" srcId="{ED431C8F-0B18-4720-8C6A-D6A077421642}" destId="{115CBDC6-44E7-4774-A0DD-DA621A00EB7D}" srcOrd="0" destOrd="0" presId="urn:microsoft.com/office/officeart/2005/8/layout/default"/>
    <dgm:cxn modelId="{5D4DC246-C81E-473A-B602-42F57F27579A}" type="presOf" srcId="{7FFEEEC4-9502-4AF4-BBCF-C6C76FFC79E1}" destId="{8371FBF2-71BC-421D-BA74-A6694C701D40}" srcOrd="0" destOrd="0" presId="urn:microsoft.com/office/officeart/2005/8/layout/default"/>
    <dgm:cxn modelId="{2958F369-5A88-4F44-8168-DE631192B49F}" srcId="{ED8327B5-5882-48A3-BD75-7E32BF068266}" destId="{CB891EFA-F316-4D28-872E-E0D54EE64BC3}" srcOrd="3" destOrd="0" parTransId="{C98841F5-8655-4AFC-B2A2-752767C85F5C}" sibTransId="{C2512704-949C-456E-B977-C4DE35314CB6}"/>
    <dgm:cxn modelId="{A1A850B0-979E-415C-BFAA-BF85F57BFCB9}" srcId="{ED8327B5-5882-48A3-BD75-7E32BF068266}" destId="{ED431C8F-0B18-4720-8C6A-D6A077421642}" srcOrd="0" destOrd="0" parTransId="{83CBB9D6-F7A7-45DC-9E02-80C0998919C5}" sibTransId="{062BE42D-A351-4E0F-BCCF-74CE41C21E10}"/>
    <dgm:cxn modelId="{836894B5-9588-4792-83F5-E61C64C4BA47}" type="presOf" srcId="{ED8327B5-5882-48A3-BD75-7E32BF068266}" destId="{D08FB9AD-F674-407E-85F8-277AC8297E76}" srcOrd="0" destOrd="0" presId="urn:microsoft.com/office/officeart/2005/8/layout/default"/>
    <dgm:cxn modelId="{1DF8DFC6-5F58-4A68-ABF8-924CE43B2C67}" srcId="{ED8327B5-5882-48A3-BD75-7E32BF068266}" destId="{81D0FB85-4378-4A52-9583-FACC0F0179C0}" srcOrd="2" destOrd="0" parTransId="{945E6725-66CE-4B14-B87F-C4FB07B7EAC8}" sibTransId="{227F31D2-3F2D-4BE1-981D-7A2822CA8D03}"/>
    <dgm:cxn modelId="{A87AF1F1-3B1D-4A8A-B952-8E2C927D0A2E}" type="presOf" srcId="{CB891EFA-F316-4D28-872E-E0D54EE64BC3}" destId="{63626644-BB86-4C37-A717-6B3C463DA7C1}" srcOrd="0" destOrd="0" presId="urn:microsoft.com/office/officeart/2005/8/layout/default"/>
    <dgm:cxn modelId="{AB9F1CF7-1BE7-4F15-B0FC-CE6E43E08A08}" type="presOf" srcId="{81D0FB85-4378-4A52-9583-FACC0F0179C0}" destId="{7D778BBE-25B5-4BF5-95B0-860974087D27}" srcOrd="0" destOrd="0" presId="urn:microsoft.com/office/officeart/2005/8/layout/default"/>
    <dgm:cxn modelId="{B879BFFE-CC5D-4D28-8A66-C40B808FA662}" srcId="{ED8327B5-5882-48A3-BD75-7E32BF068266}" destId="{7FFEEEC4-9502-4AF4-BBCF-C6C76FFC79E1}" srcOrd="1" destOrd="0" parTransId="{5C390D02-00D5-41AE-93AB-750969531F1D}" sibTransId="{339FEF44-F702-4DB1-9362-A970E7E5FD0A}"/>
    <dgm:cxn modelId="{2463F41E-C087-4F74-946C-DCA3C96DC7B1}" type="presParOf" srcId="{D08FB9AD-F674-407E-85F8-277AC8297E76}" destId="{115CBDC6-44E7-4774-A0DD-DA621A00EB7D}" srcOrd="0" destOrd="0" presId="urn:microsoft.com/office/officeart/2005/8/layout/default"/>
    <dgm:cxn modelId="{FFB51106-60B8-42A1-9278-EA7352C811D5}" type="presParOf" srcId="{D08FB9AD-F674-407E-85F8-277AC8297E76}" destId="{781B1EA0-F572-4AF1-855C-A72F7E0E9515}" srcOrd="1" destOrd="0" presId="urn:microsoft.com/office/officeart/2005/8/layout/default"/>
    <dgm:cxn modelId="{2447C507-72EB-44EB-9C7C-2190A0FE39E0}" type="presParOf" srcId="{D08FB9AD-F674-407E-85F8-277AC8297E76}" destId="{8371FBF2-71BC-421D-BA74-A6694C701D40}" srcOrd="2" destOrd="0" presId="urn:microsoft.com/office/officeart/2005/8/layout/default"/>
    <dgm:cxn modelId="{D594B967-5314-44C9-A7D0-625568AA24BF}" type="presParOf" srcId="{D08FB9AD-F674-407E-85F8-277AC8297E76}" destId="{1638F6F4-2FA8-40C3-A553-19F9F4DED2BF}" srcOrd="3" destOrd="0" presId="urn:microsoft.com/office/officeart/2005/8/layout/default"/>
    <dgm:cxn modelId="{D8B8B9EF-D7CF-4961-B15A-E070345FDEBE}" type="presParOf" srcId="{D08FB9AD-F674-407E-85F8-277AC8297E76}" destId="{7D778BBE-25B5-4BF5-95B0-860974087D27}" srcOrd="4" destOrd="0" presId="urn:microsoft.com/office/officeart/2005/8/layout/default"/>
    <dgm:cxn modelId="{DE208464-99B7-49C5-B143-5E0DD50630FD}" type="presParOf" srcId="{D08FB9AD-F674-407E-85F8-277AC8297E76}" destId="{845DDAA3-8F25-4D0D-A72D-5F8E08448A32}" srcOrd="5" destOrd="0" presId="urn:microsoft.com/office/officeart/2005/8/layout/default"/>
    <dgm:cxn modelId="{4C370C02-ABED-4A86-BED1-AD8C69DEE220}" type="presParOf" srcId="{D08FB9AD-F674-407E-85F8-277AC8297E76}" destId="{63626644-BB86-4C37-A717-6B3C463DA7C1}"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08DDA8-F556-43AE-A376-9E3890C0E13F}" type="doc">
      <dgm:prSet loTypeId="urn:microsoft.com/office/officeart/2008/layout/LinedList" loCatId="list" qsTypeId="urn:microsoft.com/office/officeart/2005/8/quickstyle/simple1#2" qsCatId="simple" csTypeId="urn:microsoft.com/office/officeart/2005/8/colors/accent0_2#1" csCatId="mainScheme" phldr="1"/>
      <dgm:spPr/>
      <dgm:t>
        <a:bodyPr/>
        <a:lstStyle/>
        <a:p>
          <a:endParaRPr lang="en-US"/>
        </a:p>
      </dgm:t>
    </dgm:pt>
    <dgm:pt modelId="{AC953C6D-F3DB-44E0-A2D0-04D43302A0B1}">
      <dgm:prSet custT="1"/>
      <dgm:spPr/>
      <dgm:t>
        <a:bodyPr/>
        <a:lstStyle/>
        <a:p>
          <a:r>
            <a:rPr lang="en-US" sz="1600"/>
            <a:t>Contact information for current Primary and Backup Vaccine Coordinators. </a:t>
          </a:r>
        </a:p>
      </dgm:t>
    </dgm:pt>
    <dgm:pt modelId="{7819769C-46D9-4577-B4A3-F8350F258452}" type="parTrans" cxnId="{FF14990C-552D-41F4-82AD-6A015AB6512E}">
      <dgm:prSet/>
      <dgm:spPr/>
      <dgm:t>
        <a:bodyPr/>
        <a:lstStyle/>
        <a:p>
          <a:endParaRPr lang="en-US"/>
        </a:p>
      </dgm:t>
    </dgm:pt>
    <dgm:pt modelId="{A3244F63-C01C-493E-B45D-CCBC22B0DBBF}" type="sibTrans" cxnId="{FF14990C-552D-41F4-82AD-6A015AB6512E}">
      <dgm:prSet/>
      <dgm:spPr/>
      <dgm:t>
        <a:bodyPr/>
        <a:lstStyle/>
        <a:p>
          <a:endParaRPr lang="en-US"/>
        </a:p>
      </dgm:t>
    </dgm:pt>
    <dgm:pt modelId="{E3852CA4-94D2-4D99-AFBC-280B63552294}">
      <dgm:prSet custT="1"/>
      <dgm:spPr/>
      <dgm:t>
        <a:bodyPr/>
        <a:lstStyle/>
        <a:p>
          <a:r>
            <a:rPr lang="en-US" sz="1600"/>
            <a:t>Staff roles and responsibilities. </a:t>
          </a:r>
        </a:p>
      </dgm:t>
    </dgm:pt>
    <dgm:pt modelId="{821BAE8D-251E-4822-8926-B62BA9AA66A0}" type="parTrans" cxnId="{7B0443B9-6DF7-4836-ABFE-A45CA19497D6}">
      <dgm:prSet/>
      <dgm:spPr/>
      <dgm:t>
        <a:bodyPr/>
        <a:lstStyle/>
        <a:p>
          <a:endParaRPr lang="en-US"/>
        </a:p>
      </dgm:t>
    </dgm:pt>
    <dgm:pt modelId="{7AD8CA26-3EC2-4D80-85FC-0866EE761EDD}" type="sibTrans" cxnId="{7B0443B9-6DF7-4836-ABFE-A45CA19497D6}">
      <dgm:prSet/>
      <dgm:spPr/>
      <dgm:t>
        <a:bodyPr/>
        <a:lstStyle/>
        <a:p>
          <a:endParaRPr lang="en-US"/>
        </a:p>
      </dgm:t>
    </dgm:pt>
    <dgm:pt modelId="{3BBD7148-8516-4FB9-99A1-A7F459FBE288}">
      <dgm:prSet custT="1"/>
      <dgm:spPr/>
      <dgm:t>
        <a:bodyPr/>
        <a:lstStyle/>
        <a:p>
          <a:r>
            <a:rPr lang="en-US" sz="1600"/>
            <a:t>Documented training related to vaccine management. </a:t>
          </a:r>
        </a:p>
      </dgm:t>
    </dgm:pt>
    <dgm:pt modelId="{C56B26CA-2B58-4A8B-B5B3-E0578F96934A}" type="parTrans" cxnId="{4475A537-451A-40BF-B254-4330F51EF1DD}">
      <dgm:prSet/>
      <dgm:spPr/>
      <dgm:t>
        <a:bodyPr/>
        <a:lstStyle/>
        <a:p>
          <a:endParaRPr lang="en-US"/>
        </a:p>
      </dgm:t>
    </dgm:pt>
    <dgm:pt modelId="{24BEEFF1-CC2D-411F-A136-56D79E381292}" type="sibTrans" cxnId="{4475A537-451A-40BF-B254-4330F51EF1DD}">
      <dgm:prSet/>
      <dgm:spPr/>
      <dgm:t>
        <a:bodyPr/>
        <a:lstStyle/>
        <a:p>
          <a:endParaRPr lang="en-US"/>
        </a:p>
      </dgm:t>
    </dgm:pt>
    <dgm:pt modelId="{D6594271-39A1-45BC-BF76-C8472284901A}">
      <dgm:prSet custT="1"/>
      <dgm:spPr/>
      <dgm:t>
        <a:bodyPr/>
        <a:lstStyle/>
        <a:p>
          <a:r>
            <a:rPr lang="en-US" sz="1600"/>
            <a:t>Storage and handling practices, including how to handle temperature excursions. </a:t>
          </a:r>
        </a:p>
      </dgm:t>
    </dgm:pt>
    <dgm:pt modelId="{F96F8000-DF58-4F00-AADE-22C2911A3238}" type="parTrans" cxnId="{6E90FE1A-0DE5-4104-B20F-42A82F2A5A4D}">
      <dgm:prSet/>
      <dgm:spPr/>
      <dgm:t>
        <a:bodyPr/>
        <a:lstStyle/>
        <a:p>
          <a:endParaRPr lang="en-US"/>
        </a:p>
      </dgm:t>
    </dgm:pt>
    <dgm:pt modelId="{59AC4331-5909-4A00-90DD-587C577BC9A5}" type="sibTrans" cxnId="{6E90FE1A-0DE5-4104-B20F-42A82F2A5A4D}">
      <dgm:prSet/>
      <dgm:spPr/>
      <dgm:t>
        <a:bodyPr/>
        <a:lstStyle/>
        <a:p>
          <a:endParaRPr lang="en-US"/>
        </a:p>
      </dgm:t>
    </dgm:pt>
    <dgm:pt modelId="{DACB5582-6BDC-4415-AA82-C23EF3D24B53}">
      <dgm:prSet custT="1"/>
      <dgm:spPr/>
      <dgm:t>
        <a:bodyPr/>
        <a:lstStyle/>
        <a:p>
          <a:r>
            <a:rPr lang="en-US" sz="1600"/>
            <a:t>Procedures for vaccine ordering, receiving, inventory control, stock rotation, and handling vaccine loss and waste. </a:t>
          </a:r>
        </a:p>
      </dgm:t>
    </dgm:pt>
    <dgm:pt modelId="{258F1EB5-689C-41CA-9FD0-2EEE7B595109}" type="parTrans" cxnId="{9F1BE0B8-A8CB-4290-98BA-F864CBDA51D5}">
      <dgm:prSet/>
      <dgm:spPr/>
      <dgm:t>
        <a:bodyPr/>
        <a:lstStyle/>
        <a:p>
          <a:endParaRPr lang="en-US"/>
        </a:p>
      </dgm:t>
    </dgm:pt>
    <dgm:pt modelId="{CBBB1020-C909-4DBE-989D-B30A32E6273C}" type="sibTrans" cxnId="{9F1BE0B8-A8CB-4290-98BA-F864CBDA51D5}">
      <dgm:prSet/>
      <dgm:spPr/>
      <dgm:t>
        <a:bodyPr/>
        <a:lstStyle/>
        <a:p>
          <a:endParaRPr lang="en-US"/>
        </a:p>
      </dgm:t>
    </dgm:pt>
    <dgm:pt modelId="{EE428989-4091-4E38-BAA9-EAC9CAC08682}">
      <dgm:prSet custT="1"/>
      <dgm:spPr/>
      <dgm:t>
        <a:bodyPr/>
        <a:lstStyle/>
        <a:p>
          <a:r>
            <a:rPr lang="en-US" sz="1600"/>
            <a:t>Procedures for situations, including transport, equipment malfunction, power failure, and natural disaster.</a:t>
          </a:r>
          <a:endParaRPr lang="en-US" sz="1500"/>
        </a:p>
      </dgm:t>
    </dgm:pt>
    <dgm:pt modelId="{507129E6-32E8-436E-9DC7-87A818419AE0}" type="parTrans" cxnId="{ECEBAA20-93CF-4B00-988D-80FCA306281F}">
      <dgm:prSet/>
      <dgm:spPr/>
      <dgm:t>
        <a:bodyPr/>
        <a:lstStyle/>
        <a:p>
          <a:endParaRPr lang="en-US"/>
        </a:p>
      </dgm:t>
    </dgm:pt>
    <dgm:pt modelId="{C51D2EAB-CBD2-4847-90FB-4CED9DC49EE7}" type="sibTrans" cxnId="{ECEBAA20-93CF-4B00-988D-80FCA306281F}">
      <dgm:prSet/>
      <dgm:spPr/>
      <dgm:t>
        <a:bodyPr/>
        <a:lstStyle/>
        <a:p>
          <a:endParaRPr lang="en-US"/>
        </a:p>
      </dgm:t>
    </dgm:pt>
    <dgm:pt modelId="{DCC92776-0ECF-4828-9B03-F9C3065E456A}" type="pres">
      <dgm:prSet presAssocID="{D808DDA8-F556-43AE-A376-9E3890C0E13F}" presName="vert0" presStyleCnt="0">
        <dgm:presLayoutVars>
          <dgm:dir/>
          <dgm:animOne val="branch"/>
          <dgm:animLvl val="lvl"/>
        </dgm:presLayoutVars>
      </dgm:prSet>
      <dgm:spPr/>
    </dgm:pt>
    <dgm:pt modelId="{6D50703D-1F7E-4034-B57A-0F0B9C75B642}" type="pres">
      <dgm:prSet presAssocID="{AC953C6D-F3DB-44E0-A2D0-04D43302A0B1}" presName="thickLine" presStyleLbl="alignNode1" presStyleIdx="0" presStyleCnt="6" custLinFactNeighborX="0" custLinFactNeighborY="-34753"/>
      <dgm:spPr/>
    </dgm:pt>
    <dgm:pt modelId="{8B42B40F-8424-4454-AA21-24C5A34F23BC}" type="pres">
      <dgm:prSet presAssocID="{AC953C6D-F3DB-44E0-A2D0-04D43302A0B1}" presName="horz1" presStyleCnt="0"/>
      <dgm:spPr/>
    </dgm:pt>
    <dgm:pt modelId="{3E568512-3D6A-4D23-B9C0-64798DDB2508}" type="pres">
      <dgm:prSet presAssocID="{AC953C6D-F3DB-44E0-A2D0-04D43302A0B1}" presName="tx1" presStyleLbl="revTx" presStyleIdx="0" presStyleCnt="6" custScaleY="44830"/>
      <dgm:spPr/>
    </dgm:pt>
    <dgm:pt modelId="{CB7DBF48-30FB-4C20-828C-C9A45144EB84}" type="pres">
      <dgm:prSet presAssocID="{AC953C6D-F3DB-44E0-A2D0-04D43302A0B1}" presName="vert1" presStyleCnt="0"/>
      <dgm:spPr/>
    </dgm:pt>
    <dgm:pt modelId="{EABB1DBA-087F-4D36-869A-0D2216F3D5B3}" type="pres">
      <dgm:prSet presAssocID="{E3852CA4-94D2-4D99-AFBC-280B63552294}" presName="thickLine" presStyleLbl="alignNode1" presStyleIdx="1" presStyleCnt="6"/>
      <dgm:spPr/>
    </dgm:pt>
    <dgm:pt modelId="{4E576231-48BE-48EB-A787-4FE117655759}" type="pres">
      <dgm:prSet presAssocID="{E3852CA4-94D2-4D99-AFBC-280B63552294}" presName="horz1" presStyleCnt="0"/>
      <dgm:spPr/>
    </dgm:pt>
    <dgm:pt modelId="{0CA23FA3-4163-479C-A98C-6B993CD00F0E}" type="pres">
      <dgm:prSet presAssocID="{E3852CA4-94D2-4D99-AFBC-280B63552294}" presName="tx1" presStyleLbl="revTx" presStyleIdx="1" presStyleCnt="6" custScaleY="44830"/>
      <dgm:spPr/>
    </dgm:pt>
    <dgm:pt modelId="{30749563-1BC6-465F-8B4C-DA0A5302FC60}" type="pres">
      <dgm:prSet presAssocID="{E3852CA4-94D2-4D99-AFBC-280B63552294}" presName="vert1" presStyleCnt="0"/>
      <dgm:spPr/>
    </dgm:pt>
    <dgm:pt modelId="{07FB8CF4-CE4C-4222-A247-BBFF3E28370D}" type="pres">
      <dgm:prSet presAssocID="{3BBD7148-8516-4FB9-99A1-A7F459FBE288}" presName="thickLine" presStyleLbl="alignNode1" presStyleIdx="2" presStyleCnt="6"/>
      <dgm:spPr/>
    </dgm:pt>
    <dgm:pt modelId="{B3075623-817C-414A-9D60-D6D7EA2C50EC}" type="pres">
      <dgm:prSet presAssocID="{3BBD7148-8516-4FB9-99A1-A7F459FBE288}" presName="horz1" presStyleCnt="0"/>
      <dgm:spPr/>
    </dgm:pt>
    <dgm:pt modelId="{84915F45-D9B5-4DBA-83E0-E362B11E080A}" type="pres">
      <dgm:prSet presAssocID="{3BBD7148-8516-4FB9-99A1-A7F459FBE288}" presName="tx1" presStyleLbl="revTx" presStyleIdx="2" presStyleCnt="6" custScaleY="44830"/>
      <dgm:spPr/>
    </dgm:pt>
    <dgm:pt modelId="{A29E9583-1965-4D57-8E17-FC7D2CFEF9E2}" type="pres">
      <dgm:prSet presAssocID="{3BBD7148-8516-4FB9-99A1-A7F459FBE288}" presName="vert1" presStyleCnt="0"/>
      <dgm:spPr/>
    </dgm:pt>
    <dgm:pt modelId="{6B2BB8C9-6172-4B40-85D3-22357687D6D0}" type="pres">
      <dgm:prSet presAssocID="{D6594271-39A1-45BC-BF76-C8472284901A}" presName="thickLine" presStyleLbl="alignNode1" presStyleIdx="3" presStyleCnt="6"/>
      <dgm:spPr/>
    </dgm:pt>
    <dgm:pt modelId="{1C0842D5-AF98-4F2D-85B7-37AEDA18DF71}" type="pres">
      <dgm:prSet presAssocID="{D6594271-39A1-45BC-BF76-C8472284901A}" presName="horz1" presStyleCnt="0"/>
      <dgm:spPr/>
    </dgm:pt>
    <dgm:pt modelId="{CE26248D-9F6D-485F-905D-EE8CB1E927DA}" type="pres">
      <dgm:prSet presAssocID="{D6594271-39A1-45BC-BF76-C8472284901A}" presName="tx1" presStyleLbl="revTx" presStyleIdx="3" presStyleCnt="6" custScaleY="44830"/>
      <dgm:spPr/>
    </dgm:pt>
    <dgm:pt modelId="{B57251B4-D1EC-48FE-BA35-9293B918F3B5}" type="pres">
      <dgm:prSet presAssocID="{D6594271-39A1-45BC-BF76-C8472284901A}" presName="vert1" presStyleCnt="0"/>
      <dgm:spPr/>
    </dgm:pt>
    <dgm:pt modelId="{C34A0E61-5FB7-4513-BC2E-A8DC079783F1}" type="pres">
      <dgm:prSet presAssocID="{DACB5582-6BDC-4415-AA82-C23EF3D24B53}" presName="thickLine" presStyleLbl="alignNode1" presStyleIdx="4" presStyleCnt="6"/>
      <dgm:spPr/>
    </dgm:pt>
    <dgm:pt modelId="{F18196FA-ABD3-4C1A-91B5-08C6F05A86D6}" type="pres">
      <dgm:prSet presAssocID="{DACB5582-6BDC-4415-AA82-C23EF3D24B53}" presName="horz1" presStyleCnt="0"/>
      <dgm:spPr/>
    </dgm:pt>
    <dgm:pt modelId="{376AB16C-2C8A-4948-94D2-642BFDA69ADB}" type="pres">
      <dgm:prSet presAssocID="{DACB5582-6BDC-4415-AA82-C23EF3D24B53}" presName="tx1" presStyleLbl="revTx" presStyleIdx="4" presStyleCnt="6" custScaleY="44830"/>
      <dgm:spPr/>
    </dgm:pt>
    <dgm:pt modelId="{22F0D3FD-A05E-45CF-A691-EA7657589729}" type="pres">
      <dgm:prSet presAssocID="{DACB5582-6BDC-4415-AA82-C23EF3D24B53}" presName="vert1" presStyleCnt="0"/>
      <dgm:spPr/>
    </dgm:pt>
    <dgm:pt modelId="{67B893E3-CAA9-40C0-9B8A-699C7BCFC233}" type="pres">
      <dgm:prSet presAssocID="{EE428989-4091-4E38-BAA9-EAC9CAC08682}" presName="thickLine" presStyleLbl="alignNode1" presStyleIdx="5" presStyleCnt="6"/>
      <dgm:spPr/>
    </dgm:pt>
    <dgm:pt modelId="{38F1B8FE-6A1B-4AE3-867F-15C67C62732F}" type="pres">
      <dgm:prSet presAssocID="{EE428989-4091-4E38-BAA9-EAC9CAC08682}" presName="horz1" presStyleCnt="0"/>
      <dgm:spPr/>
    </dgm:pt>
    <dgm:pt modelId="{DCD01D40-5F57-4A0A-B5FB-C79E7C7643AC}" type="pres">
      <dgm:prSet presAssocID="{EE428989-4091-4E38-BAA9-EAC9CAC08682}" presName="tx1" presStyleLbl="revTx" presStyleIdx="5" presStyleCnt="6" custScaleY="44830"/>
      <dgm:spPr/>
    </dgm:pt>
    <dgm:pt modelId="{B9D37F93-47C4-4F62-B6C5-70BDA003D77B}" type="pres">
      <dgm:prSet presAssocID="{EE428989-4091-4E38-BAA9-EAC9CAC08682}" presName="vert1" presStyleCnt="0"/>
      <dgm:spPr/>
    </dgm:pt>
  </dgm:ptLst>
  <dgm:cxnLst>
    <dgm:cxn modelId="{FF14990C-552D-41F4-82AD-6A015AB6512E}" srcId="{D808DDA8-F556-43AE-A376-9E3890C0E13F}" destId="{AC953C6D-F3DB-44E0-A2D0-04D43302A0B1}" srcOrd="0" destOrd="0" parTransId="{7819769C-46D9-4577-B4A3-F8350F258452}" sibTransId="{A3244F63-C01C-493E-B45D-CCBC22B0DBBF}"/>
    <dgm:cxn modelId="{6E90FE1A-0DE5-4104-B20F-42A82F2A5A4D}" srcId="{D808DDA8-F556-43AE-A376-9E3890C0E13F}" destId="{D6594271-39A1-45BC-BF76-C8472284901A}" srcOrd="3" destOrd="0" parTransId="{F96F8000-DF58-4F00-AADE-22C2911A3238}" sibTransId="{59AC4331-5909-4A00-90DD-587C577BC9A5}"/>
    <dgm:cxn modelId="{ECEBAA20-93CF-4B00-988D-80FCA306281F}" srcId="{D808DDA8-F556-43AE-A376-9E3890C0E13F}" destId="{EE428989-4091-4E38-BAA9-EAC9CAC08682}" srcOrd="5" destOrd="0" parTransId="{507129E6-32E8-436E-9DC7-87A818419AE0}" sibTransId="{C51D2EAB-CBD2-4847-90FB-4CED9DC49EE7}"/>
    <dgm:cxn modelId="{4475A537-451A-40BF-B254-4330F51EF1DD}" srcId="{D808DDA8-F556-43AE-A376-9E3890C0E13F}" destId="{3BBD7148-8516-4FB9-99A1-A7F459FBE288}" srcOrd="2" destOrd="0" parTransId="{C56B26CA-2B58-4A8B-B5B3-E0578F96934A}" sibTransId="{24BEEFF1-CC2D-411F-A136-56D79E381292}"/>
    <dgm:cxn modelId="{28B1E948-A322-434F-BF5E-F902DF2B988E}" type="presOf" srcId="{AC953C6D-F3DB-44E0-A2D0-04D43302A0B1}" destId="{3E568512-3D6A-4D23-B9C0-64798DDB2508}" srcOrd="0" destOrd="0" presId="urn:microsoft.com/office/officeart/2008/layout/LinedList"/>
    <dgm:cxn modelId="{CE14686E-140B-4154-99B2-EE0219FB629F}" type="presOf" srcId="{D6594271-39A1-45BC-BF76-C8472284901A}" destId="{CE26248D-9F6D-485F-905D-EE8CB1E927DA}" srcOrd="0" destOrd="0" presId="urn:microsoft.com/office/officeart/2008/layout/LinedList"/>
    <dgm:cxn modelId="{D189EC73-C289-44F8-8FFD-990FB3EA57E7}" type="presOf" srcId="{DACB5582-6BDC-4415-AA82-C23EF3D24B53}" destId="{376AB16C-2C8A-4948-94D2-642BFDA69ADB}" srcOrd="0" destOrd="0" presId="urn:microsoft.com/office/officeart/2008/layout/LinedList"/>
    <dgm:cxn modelId="{CEFDE877-F416-425B-965F-C0A854AF71B2}" type="presOf" srcId="{3BBD7148-8516-4FB9-99A1-A7F459FBE288}" destId="{84915F45-D9B5-4DBA-83E0-E362B11E080A}" srcOrd="0" destOrd="0" presId="urn:microsoft.com/office/officeart/2008/layout/LinedList"/>
    <dgm:cxn modelId="{E4875C79-F700-40AC-9AC2-437ED3EDBE83}" type="presOf" srcId="{EE428989-4091-4E38-BAA9-EAC9CAC08682}" destId="{DCD01D40-5F57-4A0A-B5FB-C79E7C7643AC}" srcOrd="0" destOrd="0" presId="urn:microsoft.com/office/officeart/2008/layout/LinedList"/>
    <dgm:cxn modelId="{9F1BE0B8-A8CB-4290-98BA-F864CBDA51D5}" srcId="{D808DDA8-F556-43AE-A376-9E3890C0E13F}" destId="{DACB5582-6BDC-4415-AA82-C23EF3D24B53}" srcOrd="4" destOrd="0" parTransId="{258F1EB5-689C-41CA-9FD0-2EEE7B595109}" sibTransId="{CBBB1020-C909-4DBE-989D-B30A32E6273C}"/>
    <dgm:cxn modelId="{7B0443B9-6DF7-4836-ABFE-A45CA19497D6}" srcId="{D808DDA8-F556-43AE-A376-9E3890C0E13F}" destId="{E3852CA4-94D2-4D99-AFBC-280B63552294}" srcOrd="1" destOrd="0" parTransId="{821BAE8D-251E-4822-8926-B62BA9AA66A0}" sibTransId="{7AD8CA26-3EC2-4D80-85FC-0866EE761EDD}"/>
    <dgm:cxn modelId="{B4B5E9BA-8D13-42CF-B4FD-C2CC6BA82127}" type="presOf" srcId="{E3852CA4-94D2-4D99-AFBC-280B63552294}" destId="{0CA23FA3-4163-479C-A98C-6B993CD00F0E}" srcOrd="0" destOrd="0" presId="urn:microsoft.com/office/officeart/2008/layout/LinedList"/>
    <dgm:cxn modelId="{BCF532C3-F415-4198-B836-EB1D078AFAD3}" type="presOf" srcId="{D808DDA8-F556-43AE-A376-9E3890C0E13F}" destId="{DCC92776-0ECF-4828-9B03-F9C3065E456A}" srcOrd="0" destOrd="0" presId="urn:microsoft.com/office/officeart/2008/layout/LinedList"/>
    <dgm:cxn modelId="{82CF8303-0905-4BFA-A66A-07E932FDC48A}" type="presParOf" srcId="{DCC92776-0ECF-4828-9B03-F9C3065E456A}" destId="{6D50703D-1F7E-4034-B57A-0F0B9C75B642}" srcOrd="0" destOrd="0" presId="urn:microsoft.com/office/officeart/2008/layout/LinedList"/>
    <dgm:cxn modelId="{94CA8E76-3A0E-4BA6-B520-701F84BA643F}" type="presParOf" srcId="{DCC92776-0ECF-4828-9B03-F9C3065E456A}" destId="{8B42B40F-8424-4454-AA21-24C5A34F23BC}" srcOrd="1" destOrd="0" presId="urn:microsoft.com/office/officeart/2008/layout/LinedList"/>
    <dgm:cxn modelId="{131FA5D7-164E-4346-8338-9B551B6027A2}" type="presParOf" srcId="{8B42B40F-8424-4454-AA21-24C5A34F23BC}" destId="{3E568512-3D6A-4D23-B9C0-64798DDB2508}" srcOrd="0" destOrd="0" presId="urn:microsoft.com/office/officeart/2008/layout/LinedList"/>
    <dgm:cxn modelId="{C6FE5958-83E9-416A-A5D6-BF5B19672B33}" type="presParOf" srcId="{8B42B40F-8424-4454-AA21-24C5A34F23BC}" destId="{CB7DBF48-30FB-4C20-828C-C9A45144EB84}" srcOrd="1" destOrd="0" presId="urn:microsoft.com/office/officeart/2008/layout/LinedList"/>
    <dgm:cxn modelId="{DB899BF2-27AD-49BB-994C-840AF881C423}" type="presParOf" srcId="{DCC92776-0ECF-4828-9B03-F9C3065E456A}" destId="{EABB1DBA-087F-4D36-869A-0D2216F3D5B3}" srcOrd="2" destOrd="0" presId="urn:microsoft.com/office/officeart/2008/layout/LinedList"/>
    <dgm:cxn modelId="{DD3C38E0-821A-4739-83F6-890E682C2A1B}" type="presParOf" srcId="{DCC92776-0ECF-4828-9B03-F9C3065E456A}" destId="{4E576231-48BE-48EB-A787-4FE117655759}" srcOrd="3" destOrd="0" presId="urn:microsoft.com/office/officeart/2008/layout/LinedList"/>
    <dgm:cxn modelId="{04C3F7A5-6416-442D-85C1-64256E3EEF0F}" type="presParOf" srcId="{4E576231-48BE-48EB-A787-4FE117655759}" destId="{0CA23FA3-4163-479C-A98C-6B993CD00F0E}" srcOrd="0" destOrd="0" presId="urn:microsoft.com/office/officeart/2008/layout/LinedList"/>
    <dgm:cxn modelId="{66BB8540-ADA3-42BF-B01E-2FDE245E08E5}" type="presParOf" srcId="{4E576231-48BE-48EB-A787-4FE117655759}" destId="{30749563-1BC6-465F-8B4C-DA0A5302FC60}" srcOrd="1" destOrd="0" presId="urn:microsoft.com/office/officeart/2008/layout/LinedList"/>
    <dgm:cxn modelId="{C656804B-7C8B-4E50-B56A-2B30B3644DE2}" type="presParOf" srcId="{DCC92776-0ECF-4828-9B03-F9C3065E456A}" destId="{07FB8CF4-CE4C-4222-A247-BBFF3E28370D}" srcOrd="4" destOrd="0" presId="urn:microsoft.com/office/officeart/2008/layout/LinedList"/>
    <dgm:cxn modelId="{F3CEF448-3F35-46B5-ADC5-0C7D0592B82D}" type="presParOf" srcId="{DCC92776-0ECF-4828-9B03-F9C3065E456A}" destId="{B3075623-817C-414A-9D60-D6D7EA2C50EC}" srcOrd="5" destOrd="0" presId="urn:microsoft.com/office/officeart/2008/layout/LinedList"/>
    <dgm:cxn modelId="{A1055BC5-8E4A-4B0E-A440-D41F0A52C947}" type="presParOf" srcId="{B3075623-817C-414A-9D60-D6D7EA2C50EC}" destId="{84915F45-D9B5-4DBA-83E0-E362B11E080A}" srcOrd="0" destOrd="0" presId="urn:microsoft.com/office/officeart/2008/layout/LinedList"/>
    <dgm:cxn modelId="{A6CEF58D-DF45-466A-9E0E-D42BB771C467}" type="presParOf" srcId="{B3075623-817C-414A-9D60-D6D7EA2C50EC}" destId="{A29E9583-1965-4D57-8E17-FC7D2CFEF9E2}" srcOrd="1" destOrd="0" presId="urn:microsoft.com/office/officeart/2008/layout/LinedList"/>
    <dgm:cxn modelId="{31315869-C30D-4225-806B-86087C876721}" type="presParOf" srcId="{DCC92776-0ECF-4828-9B03-F9C3065E456A}" destId="{6B2BB8C9-6172-4B40-85D3-22357687D6D0}" srcOrd="6" destOrd="0" presId="urn:microsoft.com/office/officeart/2008/layout/LinedList"/>
    <dgm:cxn modelId="{416230FD-B162-43B6-A10D-34113128D60A}" type="presParOf" srcId="{DCC92776-0ECF-4828-9B03-F9C3065E456A}" destId="{1C0842D5-AF98-4F2D-85B7-37AEDA18DF71}" srcOrd="7" destOrd="0" presId="urn:microsoft.com/office/officeart/2008/layout/LinedList"/>
    <dgm:cxn modelId="{86586F62-849E-41A5-9FC4-BA7C42F6F23F}" type="presParOf" srcId="{1C0842D5-AF98-4F2D-85B7-37AEDA18DF71}" destId="{CE26248D-9F6D-485F-905D-EE8CB1E927DA}" srcOrd="0" destOrd="0" presId="urn:microsoft.com/office/officeart/2008/layout/LinedList"/>
    <dgm:cxn modelId="{8CD39688-5538-4828-9331-E7453EC62DE0}" type="presParOf" srcId="{1C0842D5-AF98-4F2D-85B7-37AEDA18DF71}" destId="{B57251B4-D1EC-48FE-BA35-9293B918F3B5}" srcOrd="1" destOrd="0" presId="urn:microsoft.com/office/officeart/2008/layout/LinedList"/>
    <dgm:cxn modelId="{AA177493-8174-4CC9-94BB-AC3A00A037A3}" type="presParOf" srcId="{DCC92776-0ECF-4828-9B03-F9C3065E456A}" destId="{C34A0E61-5FB7-4513-BC2E-A8DC079783F1}" srcOrd="8" destOrd="0" presId="urn:microsoft.com/office/officeart/2008/layout/LinedList"/>
    <dgm:cxn modelId="{FA8C2B26-6FE7-4F39-B613-AE1DCE669A26}" type="presParOf" srcId="{DCC92776-0ECF-4828-9B03-F9C3065E456A}" destId="{F18196FA-ABD3-4C1A-91B5-08C6F05A86D6}" srcOrd="9" destOrd="0" presId="urn:microsoft.com/office/officeart/2008/layout/LinedList"/>
    <dgm:cxn modelId="{DA94F3CD-2F89-4611-9C07-A68517D3BF1A}" type="presParOf" srcId="{F18196FA-ABD3-4C1A-91B5-08C6F05A86D6}" destId="{376AB16C-2C8A-4948-94D2-642BFDA69ADB}" srcOrd="0" destOrd="0" presId="urn:microsoft.com/office/officeart/2008/layout/LinedList"/>
    <dgm:cxn modelId="{3D1F269A-7808-4137-B28D-9F1637C64941}" type="presParOf" srcId="{F18196FA-ABD3-4C1A-91B5-08C6F05A86D6}" destId="{22F0D3FD-A05E-45CF-A691-EA7657589729}" srcOrd="1" destOrd="0" presId="urn:microsoft.com/office/officeart/2008/layout/LinedList"/>
    <dgm:cxn modelId="{B146A7E6-443A-44A3-9DA0-CAD01FC869E9}" type="presParOf" srcId="{DCC92776-0ECF-4828-9B03-F9C3065E456A}" destId="{67B893E3-CAA9-40C0-9B8A-699C7BCFC233}" srcOrd="10" destOrd="0" presId="urn:microsoft.com/office/officeart/2008/layout/LinedList"/>
    <dgm:cxn modelId="{7D4BA030-A85D-4880-A73C-F0C1EF4F6206}" type="presParOf" srcId="{DCC92776-0ECF-4828-9B03-F9C3065E456A}" destId="{38F1B8FE-6A1B-4AE3-867F-15C67C62732F}" srcOrd="11" destOrd="0" presId="urn:microsoft.com/office/officeart/2008/layout/LinedList"/>
    <dgm:cxn modelId="{86FCBCE8-DC74-42E0-88F8-DA01571A8A43}" type="presParOf" srcId="{38F1B8FE-6A1B-4AE3-867F-15C67C62732F}" destId="{DCD01D40-5F57-4A0A-B5FB-C79E7C7643AC}" srcOrd="0" destOrd="0" presId="urn:microsoft.com/office/officeart/2008/layout/LinedList"/>
    <dgm:cxn modelId="{7E880EAE-7A21-402B-B9F1-1E3A9E143C50}" type="presParOf" srcId="{38F1B8FE-6A1B-4AE3-867F-15C67C62732F}" destId="{B9D37F93-47C4-4F62-B6C5-70BDA003D77B}"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5E4D0D-1B29-4DE8-A0A4-3C7359316B21}" type="doc">
      <dgm:prSet loTypeId="urn:microsoft.com/office/officeart/2005/8/layout/vList5" loCatId="list" qsTypeId="urn:microsoft.com/office/officeart/2005/8/quickstyle/simple1#3" qsCatId="simple" csTypeId="urn:microsoft.com/office/officeart/2005/8/colors/colorful3#2" csCatId="colorful" phldr="1"/>
      <dgm:spPr/>
      <dgm:t>
        <a:bodyPr/>
        <a:lstStyle/>
        <a:p>
          <a:endParaRPr lang="en-US"/>
        </a:p>
      </dgm:t>
    </dgm:pt>
    <dgm:pt modelId="{06462FD7-FC37-4039-A726-57531166CD28}">
      <dgm:prSet custT="1"/>
      <dgm:spPr/>
      <dgm:t>
        <a:bodyPr/>
        <a:lstStyle/>
        <a:p>
          <a:r>
            <a:rPr lang="en-US" sz="2400" b="1">
              <a:solidFill>
                <a:schemeClr val="bg2"/>
              </a:solidFill>
              <a:latin typeface="Trade Gothic Next" panose="020B0503040303020004" pitchFamily="34" charset="0"/>
            </a:rPr>
            <a:t>Back-Up DDLs:</a:t>
          </a:r>
          <a:endParaRPr lang="en-US" sz="2400">
            <a:solidFill>
              <a:schemeClr val="bg2"/>
            </a:solidFill>
            <a:latin typeface="Trade Gothic Next" panose="020B0503040303020004" pitchFamily="34" charset="0"/>
          </a:endParaRPr>
        </a:p>
      </dgm:t>
    </dgm:pt>
    <dgm:pt modelId="{4E773485-F32B-4E93-8E24-A905EAEAC214}" type="parTrans" cxnId="{7701AD6A-C1A8-475B-9F72-7663D8E0E93F}">
      <dgm:prSet/>
      <dgm:spPr/>
      <dgm:t>
        <a:bodyPr/>
        <a:lstStyle/>
        <a:p>
          <a:endParaRPr lang="en-US">
            <a:latin typeface="TT Commons Pro" panose="020B0604020202020204" charset="0"/>
          </a:endParaRPr>
        </a:p>
      </dgm:t>
    </dgm:pt>
    <dgm:pt modelId="{A0400B44-649D-45E2-BD4E-4A23C8A7F0E8}" type="sibTrans" cxnId="{7701AD6A-C1A8-475B-9F72-7663D8E0E93F}">
      <dgm:prSet/>
      <dgm:spPr/>
      <dgm:t>
        <a:bodyPr/>
        <a:lstStyle/>
        <a:p>
          <a:endParaRPr lang="en-US">
            <a:latin typeface="TT Commons Pro" panose="020B0604020202020204" charset="0"/>
          </a:endParaRPr>
        </a:p>
      </dgm:t>
    </dgm:pt>
    <dgm:pt modelId="{D3E9963C-3803-4B80-A710-15E9694A62D1}">
      <dgm:prSet custT="1"/>
      <dgm:spPr/>
      <dgm:t>
        <a:bodyPr/>
        <a:lstStyle/>
        <a:p>
          <a:pPr rtl="0"/>
          <a:r>
            <a:rPr lang="en-US" sz="1600">
              <a:latin typeface="Trade Gothic Next" panose="020B0503040303020004" pitchFamily="34" charset="0"/>
            </a:rPr>
            <a:t>Must have a readily available backup device with a valid certificate of calibration testing.</a:t>
          </a:r>
        </a:p>
      </dgm:t>
    </dgm:pt>
    <dgm:pt modelId="{8359081B-B2A1-4F54-A0DB-6FCA89268230}" type="parTrans" cxnId="{B52E5AE1-125B-4B45-8D01-9BF3C410E77A}">
      <dgm:prSet/>
      <dgm:spPr/>
      <dgm:t>
        <a:bodyPr/>
        <a:lstStyle/>
        <a:p>
          <a:endParaRPr lang="en-US">
            <a:latin typeface="TT Commons Pro" panose="020B0604020202020204" charset="0"/>
          </a:endParaRPr>
        </a:p>
      </dgm:t>
    </dgm:pt>
    <dgm:pt modelId="{B5A28A70-157A-4CDA-825C-8A92D92F3769}" type="sibTrans" cxnId="{B52E5AE1-125B-4B45-8D01-9BF3C410E77A}">
      <dgm:prSet/>
      <dgm:spPr/>
      <dgm:t>
        <a:bodyPr/>
        <a:lstStyle/>
        <a:p>
          <a:endParaRPr lang="en-US">
            <a:latin typeface="TT Commons Pro" panose="020B0604020202020204" charset="0"/>
          </a:endParaRPr>
        </a:p>
      </dgm:t>
    </dgm:pt>
    <dgm:pt modelId="{2D89BE8E-0497-41DB-B546-7190FC04C1A5}">
      <dgm:prSet custT="1"/>
      <dgm:spPr/>
      <dgm:t>
        <a:bodyPr/>
        <a:lstStyle/>
        <a:p>
          <a:pPr rtl="0"/>
          <a:r>
            <a:rPr lang="en-US" sz="1600">
              <a:latin typeface="Trade Gothic Next" panose="020B0503040303020004" pitchFamily="34" charset="0"/>
            </a:rPr>
            <a:t>Calibration testing date for the backup device should be staggered or differ from that of the primary device.</a:t>
          </a:r>
        </a:p>
      </dgm:t>
    </dgm:pt>
    <dgm:pt modelId="{EBE421AB-F058-4E26-ADDC-DF96531F3CAA}" type="parTrans" cxnId="{C0664894-8032-4DB6-9FB8-CD4F1F56732C}">
      <dgm:prSet/>
      <dgm:spPr/>
      <dgm:t>
        <a:bodyPr/>
        <a:lstStyle/>
        <a:p>
          <a:endParaRPr lang="en-US"/>
        </a:p>
      </dgm:t>
    </dgm:pt>
    <dgm:pt modelId="{4F1E3C85-3A83-40B7-8342-239C475F00C1}" type="sibTrans" cxnId="{C0664894-8032-4DB6-9FB8-CD4F1F56732C}">
      <dgm:prSet/>
      <dgm:spPr/>
      <dgm:t>
        <a:bodyPr/>
        <a:lstStyle/>
        <a:p>
          <a:endParaRPr lang="en-US"/>
        </a:p>
      </dgm:t>
    </dgm:pt>
    <dgm:pt modelId="{913DB3E9-9D0A-4B3C-88AA-B93012E4C2E5}">
      <dgm:prSet custT="1"/>
      <dgm:spPr/>
      <dgm:t>
        <a:bodyPr/>
        <a:lstStyle/>
        <a:p>
          <a:pPr rtl="0"/>
          <a:r>
            <a:rPr lang="en-US" sz="1600">
              <a:latin typeface="Trade Gothic Next" panose="020B0503040303020004" pitchFamily="34" charset="0"/>
            </a:rPr>
            <a:t>IDPH recommends that clinics </a:t>
          </a:r>
          <a:r>
            <a:rPr lang="en-US" sz="1600" b="1">
              <a:latin typeface="Trade Gothic Next" panose="020B0503040303020004" pitchFamily="34" charset="0"/>
            </a:rPr>
            <a:t>have at least two backup DDLs.</a:t>
          </a:r>
          <a:endParaRPr lang="en-US" sz="1600">
            <a:latin typeface="Trade Gothic Next" panose="020B0503040303020004" pitchFamily="34" charset="0"/>
          </a:endParaRPr>
        </a:p>
      </dgm:t>
    </dgm:pt>
    <dgm:pt modelId="{53A75166-8ECB-42BE-94F8-654D5D4F81A5}" type="parTrans" cxnId="{C64D5116-2F8F-4897-8E9A-B1861D3FAC22}">
      <dgm:prSet/>
      <dgm:spPr/>
      <dgm:t>
        <a:bodyPr/>
        <a:lstStyle/>
        <a:p>
          <a:endParaRPr lang="en-US"/>
        </a:p>
      </dgm:t>
    </dgm:pt>
    <dgm:pt modelId="{B68669EB-37DE-4EDE-BDD4-CF0B99D9E23A}" type="sibTrans" cxnId="{C64D5116-2F8F-4897-8E9A-B1861D3FAC22}">
      <dgm:prSet/>
      <dgm:spPr/>
      <dgm:t>
        <a:bodyPr/>
        <a:lstStyle/>
        <a:p>
          <a:endParaRPr lang="en-US"/>
        </a:p>
      </dgm:t>
    </dgm:pt>
    <dgm:pt modelId="{CA34DCD0-9476-4494-98A1-57348FA38A81}" type="pres">
      <dgm:prSet presAssocID="{955E4D0D-1B29-4DE8-A0A4-3C7359316B21}" presName="Name0" presStyleCnt="0">
        <dgm:presLayoutVars>
          <dgm:dir/>
          <dgm:animLvl val="lvl"/>
          <dgm:resizeHandles val="exact"/>
        </dgm:presLayoutVars>
      </dgm:prSet>
      <dgm:spPr/>
    </dgm:pt>
    <dgm:pt modelId="{E0F210E1-9472-4D4C-A670-C79B275A077C}" type="pres">
      <dgm:prSet presAssocID="{06462FD7-FC37-4039-A726-57531166CD28}" presName="linNode" presStyleCnt="0"/>
      <dgm:spPr/>
    </dgm:pt>
    <dgm:pt modelId="{1FC6C1F4-7BB5-45FB-A9EB-3654F6086B97}" type="pres">
      <dgm:prSet presAssocID="{06462FD7-FC37-4039-A726-57531166CD28}" presName="parentText" presStyleLbl="node1" presStyleIdx="0" presStyleCnt="1" custLinFactNeighborX="-4482" custLinFactNeighborY="-49">
        <dgm:presLayoutVars>
          <dgm:chMax val="1"/>
          <dgm:bulletEnabled val="1"/>
        </dgm:presLayoutVars>
      </dgm:prSet>
      <dgm:spPr/>
    </dgm:pt>
    <dgm:pt modelId="{A8ECCE85-1E65-4638-B9AD-CC5AF6DC1179}" type="pres">
      <dgm:prSet presAssocID="{06462FD7-FC37-4039-A726-57531166CD28}" presName="descendantText" presStyleLbl="alignAccFollowNode1" presStyleIdx="0" presStyleCnt="1">
        <dgm:presLayoutVars>
          <dgm:bulletEnabled val="1"/>
        </dgm:presLayoutVars>
      </dgm:prSet>
      <dgm:spPr/>
    </dgm:pt>
  </dgm:ptLst>
  <dgm:cxnLst>
    <dgm:cxn modelId="{559A9702-43DB-447E-9F8C-E1CA62825E8F}" type="presOf" srcId="{D3E9963C-3803-4B80-A710-15E9694A62D1}" destId="{A8ECCE85-1E65-4638-B9AD-CC5AF6DC1179}" srcOrd="0" destOrd="0" presId="urn:microsoft.com/office/officeart/2005/8/layout/vList5"/>
    <dgm:cxn modelId="{C64D5116-2F8F-4897-8E9A-B1861D3FAC22}" srcId="{06462FD7-FC37-4039-A726-57531166CD28}" destId="{913DB3E9-9D0A-4B3C-88AA-B93012E4C2E5}" srcOrd="2" destOrd="0" parTransId="{53A75166-8ECB-42BE-94F8-654D5D4F81A5}" sibTransId="{B68669EB-37DE-4EDE-BDD4-CF0B99D9E23A}"/>
    <dgm:cxn modelId="{88ABE768-439F-412A-8269-7904794D9371}" type="presOf" srcId="{2D89BE8E-0497-41DB-B546-7190FC04C1A5}" destId="{A8ECCE85-1E65-4638-B9AD-CC5AF6DC1179}" srcOrd="0" destOrd="1" presId="urn:microsoft.com/office/officeart/2005/8/layout/vList5"/>
    <dgm:cxn modelId="{7701AD6A-C1A8-475B-9F72-7663D8E0E93F}" srcId="{955E4D0D-1B29-4DE8-A0A4-3C7359316B21}" destId="{06462FD7-FC37-4039-A726-57531166CD28}" srcOrd="0" destOrd="0" parTransId="{4E773485-F32B-4E93-8E24-A905EAEAC214}" sibTransId="{A0400B44-649D-45E2-BD4E-4A23C8A7F0E8}"/>
    <dgm:cxn modelId="{C0664894-8032-4DB6-9FB8-CD4F1F56732C}" srcId="{06462FD7-FC37-4039-A726-57531166CD28}" destId="{2D89BE8E-0497-41DB-B546-7190FC04C1A5}" srcOrd="1" destOrd="0" parTransId="{EBE421AB-F058-4E26-ADDC-DF96531F3CAA}" sibTransId="{4F1E3C85-3A83-40B7-8342-239C475F00C1}"/>
    <dgm:cxn modelId="{232E4EC3-4F61-4BDF-B52F-7586D63EE1D9}" type="presOf" srcId="{06462FD7-FC37-4039-A726-57531166CD28}" destId="{1FC6C1F4-7BB5-45FB-A9EB-3654F6086B97}" srcOrd="0" destOrd="0" presId="urn:microsoft.com/office/officeart/2005/8/layout/vList5"/>
    <dgm:cxn modelId="{B52E5AE1-125B-4B45-8D01-9BF3C410E77A}" srcId="{06462FD7-FC37-4039-A726-57531166CD28}" destId="{D3E9963C-3803-4B80-A710-15E9694A62D1}" srcOrd="0" destOrd="0" parTransId="{8359081B-B2A1-4F54-A0DB-6FCA89268230}" sibTransId="{B5A28A70-157A-4CDA-825C-8A92D92F3769}"/>
    <dgm:cxn modelId="{E926A9E2-CFD3-4536-B435-E497F50A0577}" type="presOf" srcId="{955E4D0D-1B29-4DE8-A0A4-3C7359316B21}" destId="{CA34DCD0-9476-4494-98A1-57348FA38A81}" srcOrd="0" destOrd="0" presId="urn:microsoft.com/office/officeart/2005/8/layout/vList5"/>
    <dgm:cxn modelId="{E8AA93EF-108E-41BA-B76E-37376D35B104}" type="presOf" srcId="{913DB3E9-9D0A-4B3C-88AA-B93012E4C2E5}" destId="{A8ECCE85-1E65-4638-B9AD-CC5AF6DC1179}" srcOrd="0" destOrd="2" presId="urn:microsoft.com/office/officeart/2005/8/layout/vList5"/>
    <dgm:cxn modelId="{78985601-B7AE-4DEB-8C95-CFB97228C9F0}" type="presParOf" srcId="{CA34DCD0-9476-4494-98A1-57348FA38A81}" destId="{E0F210E1-9472-4D4C-A670-C79B275A077C}" srcOrd="0" destOrd="0" presId="urn:microsoft.com/office/officeart/2005/8/layout/vList5"/>
    <dgm:cxn modelId="{B48ED384-13E6-477E-AE5A-45F8BA0F89BA}" type="presParOf" srcId="{E0F210E1-9472-4D4C-A670-C79B275A077C}" destId="{1FC6C1F4-7BB5-45FB-A9EB-3654F6086B97}" srcOrd="0" destOrd="0" presId="urn:microsoft.com/office/officeart/2005/8/layout/vList5"/>
    <dgm:cxn modelId="{12D82CBA-3C03-4C69-AAF7-5D86FB6C38D6}" type="presParOf" srcId="{E0F210E1-9472-4D4C-A670-C79B275A077C}" destId="{A8ECCE85-1E65-4638-B9AD-CC5AF6DC117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55E4D0D-1B29-4DE8-A0A4-3C7359316B21}" type="doc">
      <dgm:prSet loTypeId="urn:microsoft.com/office/officeart/2005/8/layout/vList5" loCatId="list" qsTypeId="urn:microsoft.com/office/officeart/2005/8/quickstyle/simple1#4" qsCatId="simple" csTypeId="urn:microsoft.com/office/officeart/2005/8/colors/colorful3#3" csCatId="colorful" phldr="1"/>
      <dgm:spPr/>
      <dgm:t>
        <a:bodyPr/>
        <a:lstStyle/>
        <a:p>
          <a:endParaRPr lang="en-US"/>
        </a:p>
      </dgm:t>
    </dgm:pt>
    <dgm:pt modelId="{06462FD7-FC37-4039-A726-57531166CD28}">
      <dgm:prSet custT="1"/>
      <dgm:spPr/>
      <dgm:t>
        <a:bodyPr/>
        <a:lstStyle/>
        <a:p>
          <a:r>
            <a:rPr lang="en-US" sz="2400" b="1">
              <a:solidFill>
                <a:schemeClr val="bg2"/>
              </a:solidFill>
              <a:latin typeface="Trade Gothic Next" panose="020B0503040303020004" pitchFamily="34" charset="0"/>
            </a:rPr>
            <a:t>The DDL must be equipped with:</a:t>
          </a:r>
          <a:endParaRPr lang="en-US" sz="2400">
            <a:solidFill>
              <a:schemeClr val="bg2"/>
            </a:solidFill>
            <a:latin typeface="Trade Gothic Next" panose="020B0503040303020004" pitchFamily="34" charset="0"/>
          </a:endParaRPr>
        </a:p>
      </dgm:t>
    </dgm:pt>
    <dgm:pt modelId="{4E773485-F32B-4E93-8E24-A905EAEAC214}" type="parTrans" cxnId="{7701AD6A-C1A8-475B-9F72-7663D8E0E93F}">
      <dgm:prSet/>
      <dgm:spPr/>
      <dgm:t>
        <a:bodyPr/>
        <a:lstStyle/>
        <a:p>
          <a:endParaRPr lang="en-US">
            <a:latin typeface="TT Commons Pro" panose="020B0604020202020204" charset="0"/>
          </a:endParaRPr>
        </a:p>
      </dgm:t>
    </dgm:pt>
    <dgm:pt modelId="{A0400B44-649D-45E2-BD4E-4A23C8A7F0E8}" type="sibTrans" cxnId="{7701AD6A-C1A8-475B-9F72-7663D8E0E93F}">
      <dgm:prSet/>
      <dgm:spPr/>
      <dgm:t>
        <a:bodyPr/>
        <a:lstStyle/>
        <a:p>
          <a:endParaRPr lang="en-US">
            <a:latin typeface="TT Commons Pro" panose="020B0604020202020204" charset="0"/>
          </a:endParaRPr>
        </a:p>
      </dgm:t>
    </dgm:pt>
    <dgm:pt modelId="{D3E9963C-3803-4B80-A710-15E9694A62D1}">
      <dgm:prSet custT="1"/>
      <dgm:spPr/>
      <dgm:t>
        <a:bodyPr/>
        <a:lstStyle/>
        <a:p>
          <a:pPr rtl="0"/>
          <a:r>
            <a:rPr lang="en-US" sz="1600">
              <a:latin typeface="Trade Gothic Next" panose="020B0503040303020004" pitchFamily="34" charset="0"/>
            </a:rPr>
            <a:t>A temperature probe or sensor. </a:t>
          </a:r>
        </a:p>
      </dgm:t>
    </dgm:pt>
    <dgm:pt modelId="{8359081B-B2A1-4F54-A0DB-6FCA89268230}" type="parTrans" cxnId="{B52E5AE1-125B-4B45-8D01-9BF3C410E77A}">
      <dgm:prSet/>
      <dgm:spPr/>
      <dgm:t>
        <a:bodyPr/>
        <a:lstStyle/>
        <a:p>
          <a:endParaRPr lang="en-US">
            <a:latin typeface="TT Commons Pro" panose="020B0604020202020204" charset="0"/>
          </a:endParaRPr>
        </a:p>
      </dgm:t>
    </dgm:pt>
    <dgm:pt modelId="{B5A28A70-157A-4CDA-825C-8A92D92F3769}" type="sibTrans" cxnId="{B52E5AE1-125B-4B45-8D01-9BF3C410E77A}">
      <dgm:prSet/>
      <dgm:spPr/>
      <dgm:t>
        <a:bodyPr/>
        <a:lstStyle/>
        <a:p>
          <a:endParaRPr lang="en-US">
            <a:latin typeface="TT Commons Pro" panose="020B0604020202020204" charset="0"/>
          </a:endParaRPr>
        </a:p>
      </dgm:t>
    </dgm:pt>
    <dgm:pt modelId="{32D74DA7-9BE5-4E18-8347-01DBB3901C91}">
      <dgm:prSet custT="1"/>
      <dgm:spPr/>
      <dgm:t>
        <a:bodyPr/>
        <a:lstStyle/>
        <a:p>
          <a:pPr rtl="0"/>
          <a:r>
            <a:rPr lang="en-US" sz="1600">
              <a:latin typeface="Trade Gothic Next" panose="020B0503040303020004" pitchFamily="34" charset="0"/>
            </a:rPr>
            <a:t>An active temperature display outside the unit that can be easily read without opening the unit’s door. </a:t>
          </a:r>
        </a:p>
      </dgm:t>
    </dgm:pt>
    <dgm:pt modelId="{EB1B6525-CCD5-4035-8EEF-02407CCD2A1F}" type="parTrans" cxnId="{F1273BBB-EF7A-40DA-85AD-C961EC478D2B}">
      <dgm:prSet/>
      <dgm:spPr/>
      <dgm:t>
        <a:bodyPr/>
        <a:lstStyle/>
        <a:p>
          <a:endParaRPr lang="en-US">
            <a:latin typeface="TT Commons Pro" panose="020B0604020202020204" charset="0"/>
          </a:endParaRPr>
        </a:p>
      </dgm:t>
    </dgm:pt>
    <dgm:pt modelId="{40E7DC76-7A8D-46DD-BCE0-E8FC687AC3DA}" type="sibTrans" cxnId="{F1273BBB-EF7A-40DA-85AD-C961EC478D2B}">
      <dgm:prSet/>
      <dgm:spPr/>
      <dgm:t>
        <a:bodyPr/>
        <a:lstStyle/>
        <a:p>
          <a:endParaRPr lang="en-US">
            <a:latin typeface="TT Commons Pro" panose="020B0604020202020204" charset="0"/>
          </a:endParaRPr>
        </a:p>
      </dgm:t>
    </dgm:pt>
    <dgm:pt modelId="{2101AF87-7A03-4383-BD17-66182EEB8EC2}">
      <dgm:prSet custT="1"/>
      <dgm:spPr/>
      <dgm:t>
        <a:bodyPr/>
        <a:lstStyle/>
        <a:p>
          <a:r>
            <a:rPr lang="en-US" sz="1600">
              <a:latin typeface="Trade Gothic Next" panose="020B0503040303020004" pitchFamily="34" charset="0"/>
            </a:rPr>
            <a:t>Continuous temperature monitoring and recording capabilities and capacity to routinely download data.</a:t>
          </a:r>
        </a:p>
      </dgm:t>
    </dgm:pt>
    <dgm:pt modelId="{897447FE-EB59-45E4-83DB-424A40D2085E}" type="parTrans" cxnId="{4C48C9C9-AD19-4889-A558-8CDE3A455043}">
      <dgm:prSet/>
      <dgm:spPr/>
      <dgm:t>
        <a:bodyPr/>
        <a:lstStyle/>
        <a:p>
          <a:endParaRPr lang="en-US">
            <a:latin typeface="TT Commons Pro" panose="020B0604020202020204" charset="0"/>
          </a:endParaRPr>
        </a:p>
      </dgm:t>
    </dgm:pt>
    <dgm:pt modelId="{87155738-942E-41A8-8CAE-3AA643835F72}" type="sibTrans" cxnId="{4C48C9C9-AD19-4889-A558-8CDE3A455043}">
      <dgm:prSet/>
      <dgm:spPr/>
      <dgm:t>
        <a:bodyPr/>
        <a:lstStyle/>
        <a:p>
          <a:endParaRPr lang="en-US">
            <a:latin typeface="TT Commons Pro" panose="020B0604020202020204" charset="0"/>
          </a:endParaRPr>
        </a:p>
      </dgm:t>
    </dgm:pt>
    <dgm:pt modelId="{CA34DCD0-9476-4494-98A1-57348FA38A81}" type="pres">
      <dgm:prSet presAssocID="{955E4D0D-1B29-4DE8-A0A4-3C7359316B21}" presName="Name0" presStyleCnt="0">
        <dgm:presLayoutVars>
          <dgm:dir/>
          <dgm:animLvl val="lvl"/>
          <dgm:resizeHandles val="exact"/>
        </dgm:presLayoutVars>
      </dgm:prSet>
      <dgm:spPr/>
    </dgm:pt>
    <dgm:pt modelId="{E0F210E1-9472-4D4C-A670-C79B275A077C}" type="pres">
      <dgm:prSet presAssocID="{06462FD7-FC37-4039-A726-57531166CD28}" presName="linNode" presStyleCnt="0"/>
      <dgm:spPr/>
    </dgm:pt>
    <dgm:pt modelId="{1FC6C1F4-7BB5-45FB-A9EB-3654F6086B97}" type="pres">
      <dgm:prSet presAssocID="{06462FD7-FC37-4039-A726-57531166CD28}" presName="parentText" presStyleLbl="node1" presStyleIdx="0" presStyleCnt="1">
        <dgm:presLayoutVars>
          <dgm:chMax val="1"/>
          <dgm:bulletEnabled val="1"/>
        </dgm:presLayoutVars>
      </dgm:prSet>
      <dgm:spPr/>
    </dgm:pt>
    <dgm:pt modelId="{A8ECCE85-1E65-4638-B9AD-CC5AF6DC1179}" type="pres">
      <dgm:prSet presAssocID="{06462FD7-FC37-4039-A726-57531166CD28}" presName="descendantText" presStyleLbl="alignAccFollowNode1" presStyleIdx="0" presStyleCnt="1">
        <dgm:presLayoutVars>
          <dgm:bulletEnabled val="1"/>
        </dgm:presLayoutVars>
      </dgm:prSet>
      <dgm:spPr/>
    </dgm:pt>
  </dgm:ptLst>
  <dgm:cxnLst>
    <dgm:cxn modelId="{559A9702-43DB-447E-9F8C-E1CA62825E8F}" type="presOf" srcId="{D3E9963C-3803-4B80-A710-15E9694A62D1}" destId="{A8ECCE85-1E65-4638-B9AD-CC5AF6DC1179}" srcOrd="0" destOrd="0" presId="urn:microsoft.com/office/officeart/2005/8/layout/vList5"/>
    <dgm:cxn modelId="{679D771E-F2DF-400B-823D-AF42143B5045}" type="presOf" srcId="{2101AF87-7A03-4383-BD17-66182EEB8EC2}" destId="{A8ECCE85-1E65-4638-B9AD-CC5AF6DC1179}" srcOrd="0" destOrd="2" presId="urn:microsoft.com/office/officeart/2005/8/layout/vList5"/>
    <dgm:cxn modelId="{CEFD0748-330F-49C5-B75A-9C3A729E9B2C}" type="presOf" srcId="{32D74DA7-9BE5-4E18-8347-01DBB3901C91}" destId="{A8ECCE85-1E65-4638-B9AD-CC5AF6DC1179}" srcOrd="0" destOrd="1" presId="urn:microsoft.com/office/officeart/2005/8/layout/vList5"/>
    <dgm:cxn modelId="{7701AD6A-C1A8-475B-9F72-7663D8E0E93F}" srcId="{955E4D0D-1B29-4DE8-A0A4-3C7359316B21}" destId="{06462FD7-FC37-4039-A726-57531166CD28}" srcOrd="0" destOrd="0" parTransId="{4E773485-F32B-4E93-8E24-A905EAEAC214}" sibTransId="{A0400B44-649D-45E2-BD4E-4A23C8A7F0E8}"/>
    <dgm:cxn modelId="{F1273BBB-EF7A-40DA-85AD-C961EC478D2B}" srcId="{06462FD7-FC37-4039-A726-57531166CD28}" destId="{32D74DA7-9BE5-4E18-8347-01DBB3901C91}" srcOrd="1" destOrd="0" parTransId="{EB1B6525-CCD5-4035-8EEF-02407CCD2A1F}" sibTransId="{40E7DC76-7A8D-46DD-BCE0-E8FC687AC3DA}"/>
    <dgm:cxn modelId="{232E4EC3-4F61-4BDF-B52F-7586D63EE1D9}" type="presOf" srcId="{06462FD7-FC37-4039-A726-57531166CD28}" destId="{1FC6C1F4-7BB5-45FB-A9EB-3654F6086B97}" srcOrd="0" destOrd="0" presId="urn:microsoft.com/office/officeart/2005/8/layout/vList5"/>
    <dgm:cxn modelId="{4C48C9C9-AD19-4889-A558-8CDE3A455043}" srcId="{06462FD7-FC37-4039-A726-57531166CD28}" destId="{2101AF87-7A03-4383-BD17-66182EEB8EC2}" srcOrd="2" destOrd="0" parTransId="{897447FE-EB59-45E4-83DB-424A40D2085E}" sibTransId="{87155738-942E-41A8-8CAE-3AA643835F72}"/>
    <dgm:cxn modelId="{B52E5AE1-125B-4B45-8D01-9BF3C410E77A}" srcId="{06462FD7-FC37-4039-A726-57531166CD28}" destId="{D3E9963C-3803-4B80-A710-15E9694A62D1}" srcOrd="0" destOrd="0" parTransId="{8359081B-B2A1-4F54-A0DB-6FCA89268230}" sibTransId="{B5A28A70-157A-4CDA-825C-8A92D92F3769}"/>
    <dgm:cxn modelId="{E926A9E2-CFD3-4536-B435-E497F50A0577}" type="presOf" srcId="{955E4D0D-1B29-4DE8-A0A4-3C7359316B21}" destId="{CA34DCD0-9476-4494-98A1-57348FA38A81}" srcOrd="0" destOrd="0" presId="urn:microsoft.com/office/officeart/2005/8/layout/vList5"/>
    <dgm:cxn modelId="{78985601-B7AE-4DEB-8C95-CFB97228C9F0}" type="presParOf" srcId="{CA34DCD0-9476-4494-98A1-57348FA38A81}" destId="{E0F210E1-9472-4D4C-A670-C79B275A077C}" srcOrd="0" destOrd="0" presId="urn:microsoft.com/office/officeart/2005/8/layout/vList5"/>
    <dgm:cxn modelId="{B48ED384-13E6-477E-AE5A-45F8BA0F89BA}" type="presParOf" srcId="{E0F210E1-9472-4D4C-A670-C79B275A077C}" destId="{1FC6C1F4-7BB5-45FB-A9EB-3654F6086B97}" srcOrd="0" destOrd="0" presId="urn:microsoft.com/office/officeart/2005/8/layout/vList5"/>
    <dgm:cxn modelId="{12D82CBA-3C03-4C69-AAF7-5D86FB6C38D6}" type="presParOf" srcId="{E0F210E1-9472-4D4C-A670-C79B275A077C}" destId="{A8ECCE85-1E65-4638-B9AD-CC5AF6DC1179}"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5E4D0D-1B29-4DE8-A0A4-3C7359316B21}" type="doc">
      <dgm:prSet loTypeId="urn:microsoft.com/office/officeart/2005/8/layout/vList5" loCatId="list" qsTypeId="urn:microsoft.com/office/officeart/2005/8/quickstyle/simple1#5" qsCatId="simple" csTypeId="urn:microsoft.com/office/officeart/2005/8/colors/accent3_2#1" csCatId="accent3" phldr="1"/>
      <dgm:spPr/>
      <dgm:t>
        <a:bodyPr/>
        <a:lstStyle/>
        <a:p>
          <a:endParaRPr lang="en-US"/>
        </a:p>
      </dgm:t>
    </dgm:pt>
    <dgm:pt modelId="{2101AF87-7A03-4383-BD17-66182EEB8EC2}">
      <dgm:prSet custT="1"/>
      <dgm:spPr/>
      <dgm:t>
        <a:bodyPr/>
        <a:lstStyle/>
        <a:p>
          <a:r>
            <a:rPr lang="en-US" sz="1600" b="0">
              <a:latin typeface="Trade Gothic Next" panose="020B0503040303020004" pitchFamily="34" charset="0"/>
              <a:cs typeface="Calibri"/>
            </a:rPr>
            <a:t>Confirmation the instrument passed testing (or instrument in tolerance).</a:t>
          </a:r>
          <a:endParaRPr lang="en-US" sz="1600">
            <a:latin typeface="Trade Gothic Next" panose="020B0503040303020004" pitchFamily="34" charset="0"/>
          </a:endParaRPr>
        </a:p>
      </dgm:t>
    </dgm:pt>
    <dgm:pt modelId="{897447FE-EB59-45E4-83DB-424A40D2085E}" type="parTrans" cxnId="{4C48C9C9-AD19-4889-A558-8CDE3A455043}">
      <dgm:prSet/>
      <dgm:spPr/>
      <dgm:t>
        <a:bodyPr/>
        <a:lstStyle/>
        <a:p>
          <a:endParaRPr lang="en-US">
            <a:latin typeface="TT Commons Pro" panose="020B0604020202020204" charset="0"/>
          </a:endParaRPr>
        </a:p>
      </dgm:t>
    </dgm:pt>
    <dgm:pt modelId="{87155738-942E-41A8-8CAE-3AA643835F72}" type="sibTrans" cxnId="{4C48C9C9-AD19-4889-A558-8CDE3A455043}">
      <dgm:prSet/>
      <dgm:spPr/>
      <dgm:t>
        <a:bodyPr/>
        <a:lstStyle/>
        <a:p>
          <a:endParaRPr lang="en-US">
            <a:latin typeface="TT Commons Pro" panose="020B0604020202020204" charset="0"/>
          </a:endParaRPr>
        </a:p>
      </dgm:t>
    </dgm:pt>
    <dgm:pt modelId="{587396C5-0008-43DC-84AE-913BB8B48A4B}">
      <dgm:prSet custT="1"/>
      <dgm:spPr/>
      <dgm:t>
        <a:bodyPr/>
        <a:lstStyle/>
        <a:p>
          <a:pPr rtl="0"/>
          <a:r>
            <a:rPr lang="en-US" sz="2200" b="1">
              <a:solidFill>
                <a:schemeClr val="bg2"/>
              </a:solidFill>
              <a:latin typeface="Trade Gothic Next" panose="020B0503040303020004" pitchFamily="34" charset="0"/>
              <a:cs typeface="Calibri"/>
            </a:rPr>
            <a:t>Certificates of Calibration Testing must include:</a:t>
          </a:r>
        </a:p>
      </dgm:t>
    </dgm:pt>
    <dgm:pt modelId="{5FF76B05-3F4B-499E-A2D4-62978AA4074D}" type="parTrans" cxnId="{6B5D331F-FBCD-4D33-8954-C75A57EA0E30}">
      <dgm:prSet/>
      <dgm:spPr/>
      <dgm:t>
        <a:bodyPr/>
        <a:lstStyle/>
        <a:p>
          <a:endParaRPr lang="en-US"/>
        </a:p>
      </dgm:t>
    </dgm:pt>
    <dgm:pt modelId="{1F350287-F4E8-431B-9D95-797DD8CAFF1B}" type="sibTrans" cxnId="{6B5D331F-FBCD-4D33-8954-C75A57EA0E30}">
      <dgm:prSet/>
      <dgm:spPr/>
      <dgm:t>
        <a:bodyPr/>
        <a:lstStyle/>
        <a:p>
          <a:endParaRPr lang="en-US"/>
        </a:p>
      </dgm:t>
    </dgm:pt>
    <dgm:pt modelId="{428CB589-977C-422A-B227-BDF46E3AD43A}">
      <dgm:prSet custT="1"/>
      <dgm:spPr/>
      <dgm:t>
        <a:bodyPr/>
        <a:lstStyle/>
        <a:p>
          <a:r>
            <a:rPr lang="en-US" sz="1600" b="0">
              <a:latin typeface="Trade Gothic Next" panose="020B0503040303020004" pitchFamily="34" charset="0"/>
              <a:cs typeface="Calibri"/>
            </a:rPr>
            <a:t>Model/device number.</a:t>
          </a:r>
        </a:p>
      </dgm:t>
    </dgm:pt>
    <dgm:pt modelId="{2BF1EB18-CEBF-4F71-A20B-0CA47B1A1724}" type="parTrans" cxnId="{D3D85892-EF7B-4622-A567-C96A4929436E}">
      <dgm:prSet/>
      <dgm:spPr/>
      <dgm:t>
        <a:bodyPr/>
        <a:lstStyle/>
        <a:p>
          <a:endParaRPr lang="en-US"/>
        </a:p>
      </dgm:t>
    </dgm:pt>
    <dgm:pt modelId="{97F901BC-3ACF-413D-956B-BB3EB0BBB961}" type="sibTrans" cxnId="{D3D85892-EF7B-4622-A567-C96A4929436E}">
      <dgm:prSet/>
      <dgm:spPr/>
      <dgm:t>
        <a:bodyPr/>
        <a:lstStyle/>
        <a:p>
          <a:endParaRPr lang="en-US"/>
        </a:p>
      </dgm:t>
    </dgm:pt>
    <dgm:pt modelId="{D9111753-CE89-455C-9EDA-725529D8E1B1}">
      <dgm:prSet custT="1"/>
      <dgm:spPr/>
      <dgm:t>
        <a:bodyPr/>
        <a:lstStyle/>
        <a:p>
          <a:r>
            <a:rPr lang="en-US" sz="1600" b="0">
              <a:latin typeface="Trade Gothic Next" panose="020B0503040303020004" pitchFamily="34" charset="0"/>
              <a:cs typeface="Calibri"/>
            </a:rPr>
            <a:t>Serial number.</a:t>
          </a:r>
        </a:p>
      </dgm:t>
    </dgm:pt>
    <dgm:pt modelId="{89C8049B-D89E-42B4-A221-2860CCF5BBFA}" type="parTrans" cxnId="{97B7EA46-046D-4BB4-A8CE-C43F32EFFD99}">
      <dgm:prSet/>
      <dgm:spPr/>
      <dgm:t>
        <a:bodyPr/>
        <a:lstStyle/>
        <a:p>
          <a:endParaRPr lang="en-US"/>
        </a:p>
      </dgm:t>
    </dgm:pt>
    <dgm:pt modelId="{677761D4-56B8-4CF8-A0AF-7688853B2F95}" type="sibTrans" cxnId="{97B7EA46-046D-4BB4-A8CE-C43F32EFFD99}">
      <dgm:prSet/>
      <dgm:spPr/>
      <dgm:t>
        <a:bodyPr/>
        <a:lstStyle/>
        <a:p>
          <a:endParaRPr lang="en-US"/>
        </a:p>
      </dgm:t>
    </dgm:pt>
    <dgm:pt modelId="{E8B7085B-8BDB-43D0-AAFE-F21D7923C381}">
      <dgm:prSet custT="1"/>
      <dgm:spPr/>
      <dgm:t>
        <a:bodyPr/>
        <a:lstStyle/>
        <a:p>
          <a:r>
            <a:rPr lang="en-US" sz="1600" b="0">
              <a:latin typeface="Trade Gothic Next" panose="020B0503040303020004" pitchFamily="34" charset="0"/>
              <a:cs typeface="Calibri"/>
            </a:rPr>
            <a:t>Date of calibration (report or issue date).</a:t>
          </a:r>
        </a:p>
      </dgm:t>
    </dgm:pt>
    <dgm:pt modelId="{947D6B26-C2F7-4719-859F-DEC9C571ACF5}" type="parTrans" cxnId="{1D130380-A4DC-4743-A38C-A5A6CFF6E1F2}">
      <dgm:prSet/>
      <dgm:spPr/>
      <dgm:t>
        <a:bodyPr/>
        <a:lstStyle/>
        <a:p>
          <a:endParaRPr lang="en-US"/>
        </a:p>
      </dgm:t>
    </dgm:pt>
    <dgm:pt modelId="{EAD90681-3036-46EF-8754-26D0B4EAB6D9}" type="sibTrans" cxnId="{1D130380-A4DC-4743-A38C-A5A6CFF6E1F2}">
      <dgm:prSet/>
      <dgm:spPr/>
      <dgm:t>
        <a:bodyPr/>
        <a:lstStyle/>
        <a:p>
          <a:endParaRPr lang="en-US"/>
        </a:p>
      </dgm:t>
    </dgm:pt>
    <dgm:pt modelId="{CA34DCD0-9476-4494-98A1-57348FA38A81}" type="pres">
      <dgm:prSet presAssocID="{955E4D0D-1B29-4DE8-A0A4-3C7359316B21}" presName="Name0" presStyleCnt="0">
        <dgm:presLayoutVars>
          <dgm:dir/>
          <dgm:animLvl val="lvl"/>
          <dgm:resizeHandles val="exact"/>
        </dgm:presLayoutVars>
      </dgm:prSet>
      <dgm:spPr/>
    </dgm:pt>
    <dgm:pt modelId="{3AB44879-5553-4C70-A4E7-9EA16F49F1E7}" type="pres">
      <dgm:prSet presAssocID="{587396C5-0008-43DC-84AE-913BB8B48A4B}" presName="linNode" presStyleCnt="0"/>
      <dgm:spPr/>
    </dgm:pt>
    <dgm:pt modelId="{876F80E2-ADED-4A9F-B700-07520AB98B1F}" type="pres">
      <dgm:prSet presAssocID="{587396C5-0008-43DC-84AE-913BB8B48A4B}" presName="parentText" presStyleLbl="node1" presStyleIdx="0" presStyleCnt="1">
        <dgm:presLayoutVars>
          <dgm:chMax val="1"/>
          <dgm:bulletEnabled val="1"/>
        </dgm:presLayoutVars>
      </dgm:prSet>
      <dgm:spPr/>
    </dgm:pt>
    <dgm:pt modelId="{AC4948CF-05C1-458D-8C5C-209DC198E91C}" type="pres">
      <dgm:prSet presAssocID="{587396C5-0008-43DC-84AE-913BB8B48A4B}" presName="descendantText" presStyleLbl="alignAccFollowNode1" presStyleIdx="0" presStyleCnt="1">
        <dgm:presLayoutVars>
          <dgm:bulletEnabled val="1"/>
        </dgm:presLayoutVars>
      </dgm:prSet>
      <dgm:spPr/>
    </dgm:pt>
  </dgm:ptLst>
  <dgm:cxnLst>
    <dgm:cxn modelId="{6B5D331F-FBCD-4D33-8954-C75A57EA0E30}" srcId="{955E4D0D-1B29-4DE8-A0A4-3C7359316B21}" destId="{587396C5-0008-43DC-84AE-913BB8B48A4B}" srcOrd="0" destOrd="0" parTransId="{5FF76B05-3F4B-499E-A2D4-62978AA4074D}" sibTransId="{1F350287-F4E8-431B-9D95-797DD8CAFF1B}"/>
    <dgm:cxn modelId="{BDCB9C5F-1F4D-4AB1-94A1-44840D142CBC}" type="presOf" srcId="{D9111753-CE89-455C-9EDA-725529D8E1B1}" destId="{AC4948CF-05C1-458D-8C5C-209DC198E91C}" srcOrd="0" destOrd="1" presId="urn:microsoft.com/office/officeart/2005/8/layout/vList5"/>
    <dgm:cxn modelId="{97B7EA46-046D-4BB4-A8CE-C43F32EFFD99}" srcId="{587396C5-0008-43DC-84AE-913BB8B48A4B}" destId="{D9111753-CE89-455C-9EDA-725529D8E1B1}" srcOrd="1" destOrd="0" parTransId="{89C8049B-D89E-42B4-A221-2860CCF5BBFA}" sibTransId="{677761D4-56B8-4CF8-A0AF-7688853B2F95}"/>
    <dgm:cxn modelId="{1D130380-A4DC-4743-A38C-A5A6CFF6E1F2}" srcId="{587396C5-0008-43DC-84AE-913BB8B48A4B}" destId="{E8B7085B-8BDB-43D0-AAFE-F21D7923C381}" srcOrd="2" destOrd="0" parTransId="{947D6B26-C2F7-4719-859F-DEC9C571ACF5}" sibTransId="{EAD90681-3036-46EF-8754-26D0B4EAB6D9}"/>
    <dgm:cxn modelId="{D3D85892-EF7B-4622-A567-C96A4929436E}" srcId="{587396C5-0008-43DC-84AE-913BB8B48A4B}" destId="{428CB589-977C-422A-B227-BDF46E3AD43A}" srcOrd="0" destOrd="0" parTransId="{2BF1EB18-CEBF-4F71-A20B-0CA47B1A1724}" sibTransId="{97F901BC-3ACF-413D-956B-BB3EB0BBB961}"/>
    <dgm:cxn modelId="{94D1BAA6-C30E-4C8E-8D0D-3F4171B95B60}" type="presOf" srcId="{2101AF87-7A03-4383-BD17-66182EEB8EC2}" destId="{AC4948CF-05C1-458D-8C5C-209DC198E91C}" srcOrd="0" destOrd="3" presId="urn:microsoft.com/office/officeart/2005/8/layout/vList5"/>
    <dgm:cxn modelId="{BA96D5AE-9909-4A63-BFDC-D809931A4295}" type="presOf" srcId="{E8B7085B-8BDB-43D0-AAFE-F21D7923C381}" destId="{AC4948CF-05C1-458D-8C5C-209DC198E91C}" srcOrd="0" destOrd="2" presId="urn:microsoft.com/office/officeart/2005/8/layout/vList5"/>
    <dgm:cxn modelId="{3C583CBE-4DC1-44FD-9CDC-AFC39BD46AEA}" type="presOf" srcId="{587396C5-0008-43DC-84AE-913BB8B48A4B}" destId="{876F80E2-ADED-4A9F-B700-07520AB98B1F}" srcOrd="0" destOrd="0" presId="urn:microsoft.com/office/officeart/2005/8/layout/vList5"/>
    <dgm:cxn modelId="{4C48C9C9-AD19-4889-A558-8CDE3A455043}" srcId="{587396C5-0008-43DC-84AE-913BB8B48A4B}" destId="{2101AF87-7A03-4383-BD17-66182EEB8EC2}" srcOrd="3" destOrd="0" parTransId="{897447FE-EB59-45E4-83DB-424A40D2085E}" sibTransId="{87155738-942E-41A8-8CAE-3AA643835F72}"/>
    <dgm:cxn modelId="{E926A9E2-CFD3-4536-B435-E497F50A0577}" type="presOf" srcId="{955E4D0D-1B29-4DE8-A0A4-3C7359316B21}" destId="{CA34DCD0-9476-4494-98A1-57348FA38A81}" srcOrd="0" destOrd="0" presId="urn:microsoft.com/office/officeart/2005/8/layout/vList5"/>
    <dgm:cxn modelId="{A42F83EB-4A2A-4310-9178-8231338C32AC}" type="presOf" srcId="{428CB589-977C-422A-B227-BDF46E3AD43A}" destId="{AC4948CF-05C1-458D-8C5C-209DC198E91C}" srcOrd="0" destOrd="0" presId="urn:microsoft.com/office/officeart/2005/8/layout/vList5"/>
    <dgm:cxn modelId="{B6711F24-F986-4F3A-A148-5A6DD0D978DF}" type="presParOf" srcId="{CA34DCD0-9476-4494-98A1-57348FA38A81}" destId="{3AB44879-5553-4C70-A4E7-9EA16F49F1E7}" srcOrd="0" destOrd="0" presId="urn:microsoft.com/office/officeart/2005/8/layout/vList5"/>
    <dgm:cxn modelId="{663CD8F4-042B-4B46-8BB9-58489BC5E897}" type="presParOf" srcId="{3AB44879-5553-4C70-A4E7-9EA16F49F1E7}" destId="{876F80E2-ADED-4A9F-B700-07520AB98B1F}" srcOrd="0" destOrd="0" presId="urn:microsoft.com/office/officeart/2005/8/layout/vList5"/>
    <dgm:cxn modelId="{019E109B-6767-4431-AF79-3A2D6C774D59}" type="presParOf" srcId="{3AB44879-5553-4C70-A4E7-9EA16F49F1E7}" destId="{AC4948CF-05C1-458D-8C5C-209DC198E91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CFFB786-CEEC-4EB8-8713-6895FFCAB960}" type="doc">
      <dgm:prSet loTypeId="urn:microsoft.com/office/officeart/2005/8/layout/vList5" loCatId="list" qsTypeId="urn:microsoft.com/office/officeart/2005/8/quickstyle/simple1#6" qsCatId="simple" csTypeId="urn:microsoft.com/office/officeart/2005/8/colors/accent3_2#2" csCatId="accent3" phldr="1"/>
      <dgm:spPr/>
      <dgm:t>
        <a:bodyPr/>
        <a:lstStyle/>
        <a:p>
          <a:endParaRPr lang="en-US"/>
        </a:p>
      </dgm:t>
    </dgm:pt>
    <dgm:pt modelId="{EA752006-69AB-4327-A001-64839DE4D997}">
      <dgm:prSet custT="1"/>
      <dgm:spPr/>
      <dgm:t>
        <a:bodyPr/>
        <a:lstStyle/>
        <a:p>
          <a:pPr>
            <a:lnSpc>
              <a:spcPct val="90000"/>
            </a:lnSpc>
          </a:pPr>
          <a:r>
            <a:rPr lang="en-US" sz="1600">
              <a:latin typeface="Trade Gothic Next" panose="020B0503040303020004" pitchFamily="34" charset="0"/>
              <a:cs typeface="Arial"/>
            </a:rPr>
            <a:t>Meets specifications and testing requirements for the American Society for Testing and Materials (ASTM) Standard E2877 tolerance Class F (0.5 °C) or better.</a:t>
          </a:r>
          <a:endParaRPr lang="en-US" sz="1600">
            <a:latin typeface="Trade Gothic Next" panose="020B0503040303020004" pitchFamily="34" charset="0"/>
          </a:endParaRPr>
        </a:p>
      </dgm:t>
    </dgm:pt>
    <dgm:pt modelId="{CB628C86-565A-4DC4-B303-76094482FDC7}" type="parTrans" cxnId="{3CE48AE7-8611-405D-922F-BC27187AE71B}">
      <dgm:prSet/>
      <dgm:spPr/>
      <dgm:t>
        <a:bodyPr/>
        <a:lstStyle/>
        <a:p>
          <a:endParaRPr lang="en-US">
            <a:latin typeface="TT Commons Pro" panose="020B0604020202020204" charset="0"/>
          </a:endParaRPr>
        </a:p>
      </dgm:t>
    </dgm:pt>
    <dgm:pt modelId="{3D57D42D-6EBC-4546-BE9D-8791BFCE4B74}" type="sibTrans" cxnId="{3CE48AE7-8611-405D-922F-BC27187AE71B}">
      <dgm:prSet/>
      <dgm:spPr/>
      <dgm:t>
        <a:bodyPr/>
        <a:lstStyle/>
        <a:p>
          <a:endParaRPr lang="en-US">
            <a:latin typeface="TT Commons Pro" panose="020B0604020202020204" charset="0"/>
          </a:endParaRPr>
        </a:p>
      </dgm:t>
    </dgm:pt>
    <dgm:pt modelId="{D25506FF-935A-4A0B-BDD3-B2B9C571DEC4}">
      <dgm:prSet phldr="0" custT="1"/>
      <dgm:spPr/>
      <dgm:t>
        <a:bodyPr/>
        <a:lstStyle/>
        <a:p>
          <a:pPr marL="0" lvl="0" indent="0" algn="ctr" defTabSz="977900" rtl="0">
            <a:lnSpc>
              <a:spcPct val="90000"/>
            </a:lnSpc>
            <a:spcBef>
              <a:spcPct val="0"/>
            </a:spcBef>
            <a:spcAft>
              <a:spcPct val="35000"/>
            </a:spcAft>
            <a:buNone/>
          </a:pPr>
          <a:r>
            <a:rPr lang="en-US" sz="2200" b="1" kern="1200">
              <a:solidFill>
                <a:schemeClr val="bg2"/>
              </a:solidFill>
              <a:latin typeface="Trade Gothic Next" panose="020B0503040303020004" pitchFamily="34" charset="0"/>
              <a:ea typeface="+mn-ea"/>
              <a:cs typeface="Calibri"/>
            </a:rPr>
            <a:t>Certificates of Calibration must indicate at least one of the following:</a:t>
          </a:r>
        </a:p>
      </dgm:t>
    </dgm:pt>
    <dgm:pt modelId="{47AA492C-1532-4639-9681-9F8A871A999A}" type="parTrans" cxnId="{A6759A0D-15F9-4EF9-B496-0AB5B5B17CA7}">
      <dgm:prSet/>
      <dgm:spPr/>
      <dgm:t>
        <a:bodyPr/>
        <a:lstStyle/>
        <a:p>
          <a:endParaRPr lang="en-US"/>
        </a:p>
      </dgm:t>
    </dgm:pt>
    <dgm:pt modelId="{2A09BE8C-7C9D-4E91-8617-FC9ED9019375}" type="sibTrans" cxnId="{A6759A0D-15F9-4EF9-B496-0AB5B5B17CA7}">
      <dgm:prSet/>
      <dgm:spPr/>
      <dgm:t>
        <a:bodyPr/>
        <a:lstStyle/>
        <a:p>
          <a:endParaRPr lang="en-US"/>
        </a:p>
      </dgm:t>
    </dgm:pt>
    <dgm:pt modelId="{49E2DEA6-F51B-42C7-BEE5-BF999AA7B46A}">
      <dgm:prSet custT="1"/>
      <dgm:spPr/>
      <dgm:t>
        <a:bodyPr/>
        <a:lstStyle/>
        <a:p>
          <a:pPr algn="l" rtl="0">
            <a:lnSpc>
              <a:spcPct val="90000"/>
            </a:lnSpc>
          </a:pPr>
          <a:r>
            <a:rPr lang="en-US" sz="1600">
              <a:latin typeface="Trade Gothic Next" panose="020B0503040303020004" pitchFamily="34" charset="0"/>
              <a:cs typeface="Arial"/>
            </a:rPr>
            <a:t>Conforms to ISO 17025.</a:t>
          </a:r>
        </a:p>
      </dgm:t>
    </dgm:pt>
    <dgm:pt modelId="{C9C9C36E-A784-4043-A583-813CC54D3B5B}" type="parTrans" cxnId="{124E72C8-7102-45D8-8E17-C89F2038E0AA}">
      <dgm:prSet/>
      <dgm:spPr/>
      <dgm:t>
        <a:bodyPr/>
        <a:lstStyle/>
        <a:p>
          <a:endParaRPr lang="en-US"/>
        </a:p>
      </dgm:t>
    </dgm:pt>
    <dgm:pt modelId="{CEB7062F-F6F4-46FA-94F8-1CFFF148B6F4}" type="sibTrans" cxnId="{124E72C8-7102-45D8-8E17-C89F2038E0AA}">
      <dgm:prSet/>
      <dgm:spPr/>
      <dgm:t>
        <a:bodyPr/>
        <a:lstStyle/>
        <a:p>
          <a:endParaRPr lang="en-US"/>
        </a:p>
      </dgm:t>
    </dgm:pt>
    <dgm:pt modelId="{A7199841-F3A5-4E96-98DC-88E880069128}">
      <dgm:prSet custT="1"/>
      <dgm:spPr/>
      <dgm:t>
        <a:bodyPr/>
        <a:lstStyle/>
        <a:p>
          <a:pPr rtl="0">
            <a:lnSpc>
              <a:spcPct val="90000"/>
            </a:lnSpc>
          </a:pPr>
          <a:r>
            <a:rPr lang="en-US" sz="1600">
              <a:latin typeface="Trade Gothic Next" panose="020B0503040303020004" pitchFamily="34" charset="0"/>
              <a:cs typeface="Arial"/>
            </a:rPr>
            <a:t>Testing was performed by an ILAC/MRS Signatory body accredited laboratory.</a:t>
          </a:r>
          <a:endParaRPr lang="en-US" sz="1600">
            <a:latin typeface="Trade Gothic Next" panose="020B0503040303020004" pitchFamily="34" charset="0"/>
            <a:cs typeface="Calibri"/>
          </a:endParaRPr>
        </a:p>
      </dgm:t>
    </dgm:pt>
    <dgm:pt modelId="{D86F0B9D-2C6E-4E9F-90E2-3E1D12AD1F06}" type="parTrans" cxnId="{A34A646D-3D75-4D4B-A4CE-26E5051F3976}">
      <dgm:prSet/>
      <dgm:spPr/>
      <dgm:t>
        <a:bodyPr/>
        <a:lstStyle/>
        <a:p>
          <a:endParaRPr lang="en-US"/>
        </a:p>
      </dgm:t>
    </dgm:pt>
    <dgm:pt modelId="{FC6F45CA-4E6E-4B47-B076-A2D5F28CAC7B}" type="sibTrans" cxnId="{A34A646D-3D75-4D4B-A4CE-26E5051F3976}">
      <dgm:prSet/>
      <dgm:spPr/>
      <dgm:t>
        <a:bodyPr/>
        <a:lstStyle/>
        <a:p>
          <a:endParaRPr lang="en-US"/>
        </a:p>
      </dgm:t>
    </dgm:pt>
    <dgm:pt modelId="{3397DF56-011C-48B1-8B90-05386E651326}">
      <dgm:prSet custT="1"/>
      <dgm:spPr/>
      <dgm:t>
        <a:bodyPr/>
        <a:lstStyle/>
        <a:p>
          <a:pPr>
            <a:lnSpc>
              <a:spcPct val="90000"/>
            </a:lnSpc>
          </a:pPr>
          <a:r>
            <a:rPr lang="en-US" sz="1600">
              <a:latin typeface="Trade Gothic Next" panose="020B0503040303020004" pitchFamily="34" charset="0"/>
              <a:cs typeface="Arial"/>
            </a:rPr>
            <a:t>Is traceable to the standards maintained by NIST.</a:t>
          </a:r>
          <a:endParaRPr lang="en-US" sz="1600">
            <a:latin typeface="Trade Gothic Next" panose="020B0503040303020004" pitchFamily="34" charset="0"/>
          </a:endParaRPr>
        </a:p>
      </dgm:t>
    </dgm:pt>
    <dgm:pt modelId="{CEC40117-0031-4A7B-8924-4AE3002CA9C9}" type="parTrans" cxnId="{1DC453A2-6916-4DAD-B78E-E6317469E5D5}">
      <dgm:prSet/>
      <dgm:spPr/>
      <dgm:t>
        <a:bodyPr/>
        <a:lstStyle/>
        <a:p>
          <a:endParaRPr lang="en-US"/>
        </a:p>
      </dgm:t>
    </dgm:pt>
    <dgm:pt modelId="{18566248-300C-4D75-800C-CD87C7B43E0B}" type="sibTrans" cxnId="{1DC453A2-6916-4DAD-B78E-E6317469E5D5}">
      <dgm:prSet/>
      <dgm:spPr/>
      <dgm:t>
        <a:bodyPr/>
        <a:lstStyle/>
        <a:p>
          <a:endParaRPr lang="en-US"/>
        </a:p>
      </dgm:t>
    </dgm:pt>
    <dgm:pt modelId="{CE3434CC-DF49-42CE-B039-56EDFB87A923}" type="pres">
      <dgm:prSet presAssocID="{6CFFB786-CEEC-4EB8-8713-6895FFCAB960}" presName="Name0" presStyleCnt="0">
        <dgm:presLayoutVars>
          <dgm:dir/>
          <dgm:animLvl val="lvl"/>
          <dgm:resizeHandles val="exact"/>
        </dgm:presLayoutVars>
      </dgm:prSet>
      <dgm:spPr/>
    </dgm:pt>
    <dgm:pt modelId="{516422AA-9487-4D05-98E4-C0B1009C7325}" type="pres">
      <dgm:prSet presAssocID="{D25506FF-935A-4A0B-BDD3-B2B9C571DEC4}" presName="linNode" presStyleCnt="0"/>
      <dgm:spPr/>
    </dgm:pt>
    <dgm:pt modelId="{794A7DA5-0008-482C-9E3A-40B922F2178C}" type="pres">
      <dgm:prSet presAssocID="{D25506FF-935A-4A0B-BDD3-B2B9C571DEC4}" presName="parentText" presStyleLbl="node1" presStyleIdx="0" presStyleCnt="1">
        <dgm:presLayoutVars>
          <dgm:chMax val="1"/>
          <dgm:bulletEnabled val="1"/>
        </dgm:presLayoutVars>
      </dgm:prSet>
      <dgm:spPr/>
    </dgm:pt>
    <dgm:pt modelId="{74E89474-947D-463A-8B80-55669A7B7A3F}" type="pres">
      <dgm:prSet presAssocID="{D25506FF-935A-4A0B-BDD3-B2B9C571DEC4}" presName="descendantText" presStyleLbl="alignAccFollowNode1" presStyleIdx="0" presStyleCnt="1" custLinFactNeighborX="14429" custLinFactNeighborY="357">
        <dgm:presLayoutVars>
          <dgm:bulletEnabled val="1"/>
        </dgm:presLayoutVars>
      </dgm:prSet>
      <dgm:spPr/>
    </dgm:pt>
  </dgm:ptLst>
  <dgm:cxnLst>
    <dgm:cxn modelId="{A6759A0D-15F9-4EF9-B496-0AB5B5B17CA7}" srcId="{6CFFB786-CEEC-4EB8-8713-6895FFCAB960}" destId="{D25506FF-935A-4A0B-BDD3-B2B9C571DEC4}" srcOrd="0" destOrd="0" parTransId="{47AA492C-1532-4639-9681-9F8A871A999A}" sibTransId="{2A09BE8C-7C9D-4E91-8617-FC9ED9019375}"/>
    <dgm:cxn modelId="{A9723565-AD32-47D0-AAB0-B3ABB59B9971}" type="presOf" srcId="{EA752006-69AB-4327-A001-64839DE4D997}" destId="{74E89474-947D-463A-8B80-55669A7B7A3F}" srcOrd="0" destOrd="3" presId="urn:microsoft.com/office/officeart/2005/8/layout/vList5"/>
    <dgm:cxn modelId="{A34A646D-3D75-4D4B-A4CE-26E5051F3976}" srcId="{D25506FF-935A-4A0B-BDD3-B2B9C571DEC4}" destId="{A7199841-F3A5-4E96-98DC-88E880069128}" srcOrd="1" destOrd="0" parTransId="{D86F0B9D-2C6E-4E9F-90E2-3E1D12AD1F06}" sibTransId="{FC6F45CA-4E6E-4B47-B076-A2D5F28CAC7B}"/>
    <dgm:cxn modelId="{C2C28A97-9866-41FC-B14F-EB24B694FB72}" type="presOf" srcId="{A7199841-F3A5-4E96-98DC-88E880069128}" destId="{74E89474-947D-463A-8B80-55669A7B7A3F}" srcOrd="0" destOrd="1" presId="urn:microsoft.com/office/officeart/2005/8/layout/vList5"/>
    <dgm:cxn modelId="{BB4CF498-CD1A-45BB-904C-3DD8E05C1D27}" type="presOf" srcId="{3397DF56-011C-48B1-8B90-05386E651326}" destId="{74E89474-947D-463A-8B80-55669A7B7A3F}" srcOrd="0" destOrd="2" presId="urn:microsoft.com/office/officeart/2005/8/layout/vList5"/>
    <dgm:cxn modelId="{1DC453A2-6916-4DAD-B78E-E6317469E5D5}" srcId="{D25506FF-935A-4A0B-BDD3-B2B9C571DEC4}" destId="{3397DF56-011C-48B1-8B90-05386E651326}" srcOrd="2" destOrd="0" parTransId="{CEC40117-0031-4A7B-8924-4AE3002CA9C9}" sibTransId="{18566248-300C-4D75-800C-CD87C7B43E0B}"/>
    <dgm:cxn modelId="{A84C0BA5-30CC-4C7E-85C1-6884064149C9}" type="presOf" srcId="{D25506FF-935A-4A0B-BDD3-B2B9C571DEC4}" destId="{794A7DA5-0008-482C-9E3A-40B922F2178C}" srcOrd="0" destOrd="0" presId="urn:microsoft.com/office/officeart/2005/8/layout/vList5"/>
    <dgm:cxn modelId="{7506E7AD-8D49-491B-9A42-DF427B3DB571}" type="presOf" srcId="{6CFFB786-CEEC-4EB8-8713-6895FFCAB960}" destId="{CE3434CC-DF49-42CE-B039-56EDFB87A923}" srcOrd="0" destOrd="0" presId="urn:microsoft.com/office/officeart/2005/8/layout/vList5"/>
    <dgm:cxn modelId="{124E72C8-7102-45D8-8E17-C89F2038E0AA}" srcId="{D25506FF-935A-4A0B-BDD3-B2B9C571DEC4}" destId="{49E2DEA6-F51B-42C7-BEE5-BF999AA7B46A}" srcOrd="0" destOrd="0" parTransId="{C9C9C36E-A784-4043-A583-813CC54D3B5B}" sibTransId="{CEB7062F-F6F4-46FA-94F8-1CFFF148B6F4}"/>
    <dgm:cxn modelId="{3CE48AE7-8611-405D-922F-BC27187AE71B}" srcId="{D25506FF-935A-4A0B-BDD3-B2B9C571DEC4}" destId="{EA752006-69AB-4327-A001-64839DE4D997}" srcOrd="3" destOrd="0" parTransId="{CB628C86-565A-4DC4-B303-76094482FDC7}" sibTransId="{3D57D42D-6EBC-4546-BE9D-8791BFCE4B74}"/>
    <dgm:cxn modelId="{0BDCE6EB-F9AC-4A9C-947F-05F93C484D54}" type="presOf" srcId="{49E2DEA6-F51B-42C7-BEE5-BF999AA7B46A}" destId="{74E89474-947D-463A-8B80-55669A7B7A3F}" srcOrd="0" destOrd="0" presId="urn:microsoft.com/office/officeart/2005/8/layout/vList5"/>
    <dgm:cxn modelId="{3543D278-F0CA-4705-BB3D-F69887EFF41A}" type="presParOf" srcId="{CE3434CC-DF49-42CE-B039-56EDFB87A923}" destId="{516422AA-9487-4D05-98E4-C0B1009C7325}" srcOrd="0" destOrd="0" presId="urn:microsoft.com/office/officeart/2005/8/layout/vList5"/>
    <dgm:cxn modelId="{C1EA9C44-32B7-4921-A3A1-956BF12480F0}" type="presParOf" srcId="{516422AA-9487-4D05-98E4-C0B1009C7325}" destId="{794A7DA5-0008-482C-9E3A-40B922F2178C}" srcOrd="0" destOrd="0" presId="urn:microsoft.com/office/officeart/2005/8/layout/vList5"/>
    <dgm:cxn modelId="{478CCF6E-EA21-4021-B08C-6173D796895F}" type="presParOf" srcId="{516422AA-9487-4D05-98E4-C0B1009C7325}" destId="{74E89474-947D-463A-8B80-55669A7B7A3F}"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D8327B5-5882-48A3-BD75-7E32BF068266}" type="doc">
      <dgm:prSet loTypeId="urn:microsoft.com/office/officeart/2005/8/layout/default" loCatId="list" qsTypeId="urn:microsoft.com/office/officeart/2005/8/quickstyle/simple1#7" qsCatId="simple" csTypeId="urn:microsoft.com/office/officeart/2005/8/colors/accent1_2#2" csCatId="accent1" phldr="1"/>
      <dgm:spPr/>
      <dgm:t>
        <a:bodyPr/>
        <a:lstStyle/>
        <a:p>
          <a:endParaRPr lang="en-US"/>
        </a:p>
      </dgm:t>
    </dgm:pt>
    <dgm:pt modelId="{7FFEEEC4-9502-4AF4-BBCF-C6C76FFC79E1}">
      <dgm:prSet phldrT="[Text]" custT="1"/>
      <dgm:spPr>
        <a:solidFill>
          <a:schemeClr val="accent3"/>
        </a:solidFill>
      </dgm:spPr>
      <dgm:t>
        <a:bodyPr/>
        <a:lstStyle/>
        <a:p>
          <a:pPr>
            <a:buClr>
              <a:srgbClr val="1F497D"/>
            </a:buClr>
            <a:buSzPts val="1000"/>
            <a:buFont typeface="Times New Roman" panose="02020603050405020304" pitchFamily="18" charset="0"/>
            <a:buAutoNum type="arabicPeriod"/>
          </a:pPr>
          <a:r>
            <a:rPr lang="en-US" sz="2400"/>
            <a:t>Summarize current vaccine schedules and recommendations.</a:t>
          </a:r>
        </a:p>
      </dgm:t>
    </dgm:pt>
    <dgm:pt modelId="{5C390D02-00D5-41AE-93AB-750969531F1D}" type="parTrans" cxnId="{B879BFFE-CC5D-4D28-8A66-C40B808FA662}">
      <dgm:prSet/>
      <dgm:spPr/>
      <dgm:t>
        <a:bodyPr/>
        <a:lstStyle/>
        <a:p>
          <a:endParaRPr lang="en-US"/>
        </a:p>
      </dgm:t>
    </dgm:pt>
    <dgm:pt modelId="{339FEF44-F702-4DB1-9362-A970E7E5FD0A}" type="sibTrans" cxnId="{B879BFFE-CC5D-4D28-8A66-C40B808FA662}">
      <dgm:prSet/>
      <dgm:spPr/>
      <dgm:t>
        <a:bodyPr/>
        <a:lstStyle/>
        <a:p>
          <a:endParaRPr lang="en-US"/>
        </a:p>
      </dgm:t>
    </dgm:pt>
    <dgm:pt modelId="{81D0FB85-4378-4A52-9583-FACC0F0179C0}">
      <dgm:prSet phldrT="[Text]" custT="1"/>
      <dgm:spPr>
        <a:solidFill>
          <a:schemeClr val="accent2"/>
        </a:solidFill>
      </dgm:spPr>
      <dgm:t>
        <a:bodyPr/>
        <a:lstStyle/>
        <a:p>
          <a:pPr>
            <a:buClr>
              <a:srgbClr val="1F497D"/>
            </a:buClr>
            <a:buSzPts val="1000"/>
            <a:buFont typeface="Times New Roman" panose="02020603050405020304" pitchFamily="18" charset="0"/>
            <a:buAutoNum type="arabicPeriod"/>
          </a:pPr>
          <a:r>
            <a:rPr lang="en-US" sz="2400"/>
            <a:t>Apply the respiratory virus immunization recommendations for the 2026 – 2027 season.</a:t>
          </a:r>
        </a:p>
      </dgm:t>
    </dgm:pt>
    <dgm:pt modelId="{945E6725-66CE-4B14-B87F-C4FB07B7EAC8}" type="parTrans" cxnId="{1DF8DFC6-5F58-4A68-ABF8-924CE43B2C67}">
      <dgm:prSet/>
      <dgm:spPr/>
      <dgm:t>
        <a:bodyPr/>
        <a:lstStyle/>
        <a:p>
          <a:endParaRPr lang="en-US"/>
        </a:p>
      </dgm:t>
    </dgm:pt>
    <dgm:pt modelId="{227F31D2-3F2D-4BE1-981D-7A2822CA8D03}" type="sibTrans" cxnId="{1DF8DFC6-5F58-4A68-ABF8-924CE43B2C67}">
      <dgm:prSet/>
      <dgm:spPr/>
      <dgm:t>
        <a:bodyPr/>
        <a:lstStyle/>
        <a:p>
          <a:endParaRPr lang="en-US"/>
        </a:p>
      </dgm:t>
    </dgm:pt>
    <dgm:pt modelId="{6F247E6B-8674-45E7-9452-CDBFD85B3E15}">
      <dgm:prSet custT="1"/>
      <dgm:spPr>
        <a:solidFill>
          <a:schemeClr val="accent5"/>
        </a:solidFill>
      </dgm:spPr>
      <dgm:t>
        <a:bodyPr/>
        <a:lstStyle/>
        <a:p>
          <a:r>
            <a:rPr lang="en-US" sz="2400"/>
            <a:t>Outline new vaccine products and updates.</a:t>
          </a:r>
        </a:p>
      </dgm:t>
    </dgm:pt>
    <dgm:pt modelId="{D57369C0-CC23-4737-BE5F-41A20A3F4FF1}" type="parTrans" cxnId="{70238486-A3B1-4374-8EB9-15AA600B2672}">
      <dgm:prSet/>
      <dgm:spPr/>
      <dgm:t>
        <a:bodyPr/>
        <a:lstStyle/>
        <a:p>
          <a:endParaRPr lang="en-US"/>
        </a:p>
      </dgm:t>
    </dgm:pt>
    <dgm:pt modelId="{3A307D51-9AB2-457D-9777-78D182D90173}" type="sibTrans" cxnId="{70238486-A3B1-4374-8EB9-15AA600B2672}">
      <dgm:prSet/>
      <dgm:spPr/>
      <dgm:t>
        <a:bodyPr/>
        <a:lstStyle/>
        <a:p>
          <a:endParaRPr lang="en-US"/>
        </a:p>
      </dgm:t>
    </dgm:pt>
    <dgm:pt modelId="{D08FB9AD-F674-407E-85F8-277AC8297E76}" type="pres">
      <dgm:prSet presAssocID="{ED8327B5-5882-48A3-BD75-7E32BF068266}" presName="diagram" presStyleCnt="0">
        <dgm:presLayoutVars>
          <dgm:dir/>
          <dgm:resizeHandles val="exact"/>
        </dgm:presLayoutVars>
      </dgm:prSet>
      <dgm:spPr/>
    </dgm:pt>
    <dgm:pt modelId="{7D778BBE-25B5-4BF5-95B0-860974087D27}" type="pres">
      <dgm:prSet presAssocID="{81D0FB85-4378-4A52-9583-FACC0F0179C0}" presName="node" presStyleLbl="node1" presStyleIdx="0" presStyleCnt="3">
        <dgm:presLayoutVars>
          <dgm:bulletEnabled val="1"/>
        </dgm:presLayoutVars>
      </dgm:prSet>
      <dgm:spPr/>
    </dgm:pt>
    <dgm:pt modelId="{911D9E8D-2010-47A5-AAC4-223122A4D284}" type="pres">
      <dgm:prSet presAssocID="{227F31D2-3F2D-4BE1-981D-7A2822CA8D03}" presName="sibTrans" presStyleCnt="0"/>
      <dgm:spPr/>
    </dgm:pt>
    <dgm:pt modelId="{8371FBF2-71BC-421D-BA74-A6694C701D40}" type="pres">
      <dgm:prSet presAssocID="{7FFEEEC4-9502-4AF4-BBCF-C6C76FFC79E1}" presName="node" presStyleLbl="node1" presStyleIdx="1" presStyleCnt="3">
        <dgm:presLayoutVars>
          <dgm:bulletEnabled val="1"/>
        </dgm:presLayoutVars>
      </dgm:prSet>
      <dgm:spPr/>
    </dgm:pt>
    <dgm:pt modelId="{E9315793-5380-429B-A00C-EB6F4261FEB7}" type="pres">
      <dgm:prSet presAssocID="{339FEF44-F702-4DB1-9362-A970E7E5FD0A}" presName="sibTrans" presStyleCnt="0"/>
      <dgm:spPr/>
    </dgm:pt>
    <dgm:pt modelId="{B186459C-16C3-45BA-8948-2AF0B1BAE489}" type="pres">
      <dgm:prSet presAssocID="{6F247E6B-8674-45E7-9452-CDBFD85B3E15}" presName="node" presStyleLbl="node1" presStyleIdx="2" presStyleCnt="3">
        <dgm:presLayoutVars>
          <dgm:bulletEnabled val="1"/>
        </dgm:presLayoutVars>
      </dgm:prSet>
      <dgm:spPr/>
    </dgm:pt>
  </dgm:ptLst>
  <dgm:cxnLst>
    <dgm:cxn modelId="{F3252416-528A-4E3B-B1D7-401B33F779ED}" type="presOf" srcId="{81D0FB85-4378-4A52-9583-FACC0F0179C0}" destId="{7D778BBE-25B5-4BF5-95B0-860974087D27}" srcOrd="0" destOrd="0" presId="urn:microsoft.com/office/officeart/2005/8/layout/default"/>
    <dgm:cxn modelId="{F0661985-D63E-4649-8B0F-44709753F552}" type="presOf" srcId="{6F247E6B-8674-45E7-9452-CDBFD85B3E15}" destId="{B186459C-16C3-45BA-8948-2AF0B1BAE489}" srcOrd="0" destOrd="0" presId="urn:microsoft.com/office/officeart/2005/8/layout/default"/>
    <dgm:cxn modelId="{70238486-A3B1-4374-8EB9-15AA600B2672}" srcId="{ED8327B5-5882-48A3-BD75-7E32BF068266}" destId="{6F247E6B-8674-45E7-9452-CDBFD85B3E15}" srcOrd="2" destOrd="0" parTransId="{D57369C0-CC23-4737-BE5F-41A20A3F4FF1}" sibTransId="{3A307D51-9AB2-457D-9777-78D182D90173}"/>
    <dgm:cxn modelId="{B699B196-C8A7-4F4F-9110-D30AAF53195C}" type="presOf" srcId="{7FFEEEC4-9502-4AF4-BBCF-C6C76FFC79E1}" destId="{8371FBF2-71BC-421D-BA74-A6694C701D40}" srcOrd="0" destOrd="0" presId="urn:microsoft.com/office/officeart/2005/8/layout/default"/>
    <dgm:cxn modelId="{836894B5-9588-4792-83F5-E61C64C4BA47}" type="presOf" srcId="{ED8327B5-5882-48A3-BD75-7E32BF068266}" destId="{D08FB9AD-F674-407E-85F8-277AC8297E76}" srcOrd="0" destOrd="0" presId="urn:microsoft.com/office/officeart/2005/8/layout/default"/>
    <dgm:cxn modelId="{1DF8DFC6-5F58-4A68-ABF8-924CE43B2C67}" srcId="{ED8327B5-5882-48A3-BD75-7E32BF068266}" destId="{81D0FB85-4378-4A52-9583-FACC0F0179C0}" srcOrd="0" destOrd="0" parTransId="{945E6725-66CE-4B14-B87F-C4FB07B7EAC8}" sibTransId="{227F31D2-3F2D-4BE1-981D-7A2822CA8D03}"/>
    <dgm:cxn modelId="{B879BFFE-CC5D-4D28-8A66-C40B808FA662}" srcId="{ED8327B5-5882-48A3-BD75-7E32BF068266}" destId="{7FFEEEC4-9502-4AF4-BBCF-C6C76FFC79E1}" srcOrd="1" destOrd="0" parTransId="{5C390D02-00D5-41AE-93AB-750969531F1D}" sibTransId="{339FEF44-F702-4DB1-9362-A970E7E5FD0A}"/>
    <dgm:cxn modelId="{AA4C4F09-4EF1-4B1D-BA3B-D87393A91EA5}" type="presParOf" srcId="{D08FB9AD-F674-407E-85F8-277AC8297E76}" destId="{7D778BBE-25B5-4BF5-95B0-860974087D27}" srcOrd="0" destOrd="0" presId="urn:microsoft.com/office/officeart/2005/8/layout/default"/>
    <dgm:cxn modelId="{2880CD25-D2EB-4874-A0CB-A70EA8273396}" type="presParOf" srcId="{D08FB9AD-F674-407E-85F8-277AC8297E76}" destId="{911D9E8D-2010-47A5-AAC4-223122A4D284}" srcOrd="1" destOrd="0" presId="urn:microsoft.com/office/officeart/2005/8/layout/default"/>
    <dgm:cxn modelId="{414A0C81-7BC9-492B-AB34-DFF4F098CAC1}" type="presParOf" srcId="{D08FB9AD-F674-407E-85F8-277AC8297E76}" destId="{8371FBF2-71BC-421D-BA74-A6694C701D40}" srcOrd="2" destOrd="0" presId="urn:microsoft.com/office/officeart/2005/8/layout/default"/>
    <dgm:cxn modelId="{BA898490-5F4F-4D0F-A768-D1D0CE5C4DE1}" type="presParOf" srcId="{D08FB9AD-F674-407E-85F8-277AC8297E76}" destId="{E9315793-5380-429B-A00C-EB6F4261FEB7}" srcOrd="3" destOrd="0" presId="urn:microsoft.com/office/officeart/2005/8/layout/default"/>
    <dgm:cxn modelId="{A592477C-DA3C-4F2B-AC0D-DB29E70DAEC5}" type="presParOf" srcId="{D08FB9AD-F674-407E-85F8-277AC8297E76}" destId="{B186459C-16C3-45BA-8948-2AF0B1BAE489}"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F564A66-94A4-4096-B952-6D4F62C4D07A}" type="doc">
      <dgm:prSet loTypeId="urn:microsoft.com/office/officeart/2018/2/layout/IconVerticalSolidList" loCatId="icon" qsTypeId="urn:microsoft.com/office/officeart/2005/8/quickstyle/simple1#8" qsCatId="simple" csTypeId="urn:microsoft.com/office/officeart/2005/8/colors/accent2_2#1" csCatId="accent2" phldr="1"/>
      <dgm:spPr/>
      <dgm:t>
        <a:bodyPr/>
        <a:lstStyle/>
        <a:p>
          <a:endParaRPr lang="en-US"/>
        </a:p>
      </dgm:t>
    </dgm:pt>
    <dgm:pt modelId="{546A5E16-5167-4ABE-81D8-FCB6A07EA597}">
      <dgm:prSet custT="1"/>
      <dgm:spPr/>
      <dgm:t>
        <a:bodyPr/>
        <a:lstStyle/>
        <a:p>
          <a:pPr>
            <a:lnSpc>
              <a:spcPct val="100000"/>
            </a:lnSpc>
          </a:pPr>
          <a:r>
            <a:rPr lang="en-US" sz="2400"/>
            <a:t>An AAP study demonstrated that routine childhood vaccines help prevent unnecessary morbidity and mortality, as well as have cost-saving impacts.</a:t>
          </a:r>
        </a:p>
      </dgm:t>
    </dgm:pt>
    <dgm:pt modelId="{1C48E3EA-A15B-4B49-BAF1-660C92DD82C0}" type="parTrans" cxnId="{7B3547EA-1948-4D2E-86D9-CC6BD88090CF}">
      <dgm:prSet/>
      <dgm:spPr/>
      <dgm:t>
        <a:bodyPr/>
        <a:lstStyle/>
        <a:p>
          <a:endParaRPr lang="en-US"/>
        </a:p>
      </dgm:t>
    </dgm:pt>
    <dgm:pt modelId="{EC4ECF72-A3C4-4665-82B0-F20885C57B64}" type="sibTrans" cxnId="{7B3547EA-1948-4D2E-86D9-CC6BD88090CF}">
      <dgm:prSet/>
      <dgm:spPr/>
      <dgm:t>
        <a:bodyPr/>
        <a:lstStyle/>
        <a:p>
          <a:endParaRPr lang="en-US"/>
        </a:p>
      </dgm:t>
    </dgm:pt>
    <dgm:pt modelId="{EEA257AB-013D-485A-91C9-F045E043E68D}">
      <dgm:prSet custT="1"/>
      <dgm:spPr/>
      <dgm:t>
        <a:bodyPr/>
        <a:lstStyle/>
        <a:p>
          <a:pPr>
            <a:lnSpc>
              <a:spcPct val="100000"/>
            </a:lnSpc>
          </a:pPr>
          <a:r>
            <a:rPr lang="en-US" sz="2400"/>
            <a:t>Estimated vaccine costs of $8.5 billion were entirely offset by the avoided $63.6 billion in disease-related costs.</a:t>
          </a:r>
        </a:p>
      </dgm:t>
    </dgm:pt>
    <dgm:pt modelId="{A9FE82C5-66BC-4EBC-A5C8-DB1A6A19B20D}" type="parTrans" cxnId="{77F9CBEC-8335-49F4-B895-6AC622A6BEA4}">
      <dgm:prSet/>
      <dgm:spPr/>
      <dgm:t>
        <a:bodyPr/>
        <a:lstStyle/>
        <a:p>
          <a:endParaRPr lang="en-US"/>
        </a:p>
      </dgm:t>
    </dgm:pt>
    <dgm:pt modelId="{031529C0-684B-432C-BB35-55D5E150F171}" type="sibTrans" cxnId="{77F9CBEC-8335-49F4-B895-6AC622A6BEA4}">
      <dgm:prSet/>
      <dgm:spPr/>
      <dgm:t>
        <a:bodyPr/>
        <a:lstStyle/>
        <a:p>
          <a:endParaRPr lang="en-US"/>
        </a:p>
      </dgm:t>
    </dgm:pt>
    <dgm:pt modelId="{C241B0FD-0C44-4F05-AB2E-858675BC8E20}" type="pres">
      <dgm:prSet presAssocID="{BF564A66-94A4-4096-B952-6D4F62C4D07A}" presName="root" presStyleCnt="0">
        <dgm:presLayoutVars>
          <dgm:dir/>
          <dgm:resizeHandles val="exact"/>
        </dgm:presLayoutVars>
      </dgm:prSet>
      <dgm:spPr/>
    </dgm:pt>
    <dgm:pt modelId="{E3C1D5EF-EF70-421E-98C4-A05C93F3FBC9}" type="pres">
      <dgm:prSet presAssocID="{546A5E16-5167-4ABE-81D8-FCB6A07EA597}" presName="compNode" presStyleCnt="0"/>
      <dgm:spPr/>
    </dgm:pt>
    <dgm:pt modelId="{77F39C66-446B-4E63-B480-433FB4C02551}" type="pres">
      <dgm:prSet presAssocID="{546A5E16-5167-4ABE-81D8-FCB6A07EA597}" presName="bgRect" presStyleLbl="bgShp" presStyleIdx="0" presStyleCnt="2"/>
      <dgm:spPr/>
    </dgm:pt>
    <dgm:pt modelId="{29BE5D44-3C49-479C-AA3D-DE98BC905A19}" type="pres">
      <dgm:prSet presAssocID="{546A5E16-5167-4ABE-81D8-FCB6A07EA597}"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Needle"/>
        </a:ext>
      </dgm:extLst>
    </dgm:pt>
    <dgm:pt modelId="{7B60661B-9042-4CAC-9B1A-80D807E9304B}" type="pres">
      <dgm:prSet presAssocID="{546A5E16-5167-4ABE-81D8-FCB6A07EA597}" presName="spaceRect" presStyleCnt="0"/>
      <dgm:spPr/>
    </dgm:pt>
    <dgm:pt modelId="{11CACB00-8150-4797-913E-BC70183A332A}" type="pres">
      <dgm:prSet presAssocID="{546A5E16-5167-4ABE-81D8-FCB6A07EA597}" presName="parTx" presStyleLbl="revTx" presStyleIdx="0" presStyleCnt="2">
        <dgm:presLayoutVars>
          <dgm:chMax val="0"/>
          <dgm:chPref val="0"/>
        </dgm:presLayoutVars>
      </dgm:prSet>
      <dgm:spPr/>
    </dgm:pt>
    <dgm:pt modelId="{915DBBF6-C97C-4585-8BC3-D914EB135F21}" type="pres">
      <dgm:prSet presAssocID="{EC4ECF72-A3C4-4665-82B0-F20885C57B64}" presName="sibTrans" presStyleCnt="0"/>
      <dgm:spPr/>
    </dgm:pt>
    <dgm:pt modelId="{C6049609-70DB-4F2D-8F49-77B45790B542}" type="pres">
      <dgm:prSet presAssocID="{EEA257AB-013D-485A-91C9-F045E043E68D}" presName="compNode" presStyleCnt="0"/>
      <dgm:spPr/>
    </dgm:pt>
    <dgm:pt modelId="{9E545D8B-042E-4E24-9834-9EFFA4AF16CD}" type="pres">
      <dgm:prSet presAssocID="{EEA257AB-013D-485A-91C9-F045E043E68D}" presName="bgRect" presStyleLbl="bgShp" presStyleIdx="1" presStyleCnt="2"/>
      <dgm:spPr/>
    </dgm:pt>
    <dgm:pt modelId="{92507953-FDA7-4B16-A379-DF6D92578280}" type="pres">
      <dgm:prSet presAssocID="{EEA257AB-013D-485A-91C9-F045E043E68D}"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97E2E451-3309-4C10-B8A9-19BC39175247}" type="pres">
      <dgm:prSet presAssocID="{EEA257AB-013D-485A-91C9-F045E043E68D}" presName="spaceRect" presStyleCnt="0"/>
      <dgm:spPr/>
    </dgm:pt>
    <dgm:pt modelId="{AB964A5A-8A28-481C-BC34-E1568B7E9455}" type="pres">
      <dgm:prSet presAssocID="{EEA257AB-013D-485A-91C9-F045E043E68D}" presName="parTx" presStyleLbl="revTx" presStyleIdx="1" presStyleCnt="2">
        <dgm:presLayoutVars>
          <dgm:chMax val="0"/>
          <dgm:chPref val="0"/>
        </dgm:presLayoutVars>
      </dgm:prSet>
      <dgm:spPr/>
    </dgm:pt>
  </dgm:ptLst>
  <dgm:cxnLst>
    <dgm:cxn modelId="{931EE733-B11B-46E3-B430-541A8667A8DA}" type="presOf" srcId="{BF564A66-94A4-4096-B952-6D4F62C4D07A}" destId="{C241B0FD-0C44-4F05-AB2E-858675BC8E20}" srcOrd="0" destOrd="0" presId="urn:microsoft.com/office/officeart/2018/2/layout/IconVerticalSolidList"/>
    <dgm:cxn modelId="{6A9C6184-9FB5-43A8-BACB-0EC494F5AFCC}" type="presOf" srcId="{EEA257AB-013D-485A-91C9-F045E043E68D}" destId="{AB964A5A-8A28-481C-BC34-E1568B7E9455}" srcOrd="0" destOrd="0" presId="urn:microsoft.com/office/officeart/2018/2/layout/IconVerticalSolidList"/>
    <dgm:cxn modelId="{691E1BAC-E220-4FFA-B26E-8C1C4F97D4B6}" type="presOf" srcId="{546A5E16-5167-4ABE-81D8-FCB6A07EA597}" destId="{11CACB00-8150-4797-913E-BC70183A332A}" srcOrd="0" destOrd="0" presId="urn:microsoft.com/office/officeart/2018/2/layout/IconVerticalSolidList"/>
    <dgm:cxn modelId="{7B3547EA-1948-4D2E-86D9-CC6BD88090CF}" srcId="{BF564A66-94A4-4096-B952-6D4F62C4D07A}" destId="{546A5E16-5167-4ABE-81D8-FCB6A07EA597}" srcOrd="0" destOrd="0" parTransId="{1C48E3EA-A15B-4B49-BAF1-660C92DD82C0}" sibTransId="{EC4ECF72-A3C4-4665-82B0-F20885C57B64}"/>
    <dgm:cxn modelId="{77F9CBEC-8335-49F4-B895-6AC622A6BEA4}" srcId="{BF564A66-94A4-4096-B952-6D4F62C4D07A}" destId="{EEA257AB-013D-485A-91C9-F045E043E68D}" srcOrd="1" destOrd="0" parTransId="{A9FE82C5-66BC-4EBC-A5C8-DB1A6A19B20D}" sibTransId="{031529C0-684B-432C-BB35-55D5E150F171}"/>
    <dgm:cxn modelId="{CBFC1041-FECC-4734-B9AA-DB17750C869A}" type="presParOf" srcId="{C241B0FD-0C44-4F05-AB2E-858675BC8E20}" destId="{E3C1D5EF-EF70-421E-98C4-A05C93F3FBC9}" srcOrd="0" destOrd="0" presId="urn:microsoft.com/office/officeart/2018/2/layout/IconVerticalSolidList"/>
    <dgm:cxn modelId="{36A6B9E8-92B2-4587-A298-82292D613B9F}" type="presParOf" srcId="{E3C1D5EF-EF70-421E-98C4-A05C93F3FBC9}" destId="{77F39C66-446B-4E63-B480-433FB4C02551}" srcOrd="0" destOrd="0" presId="urn:microsoft.com/office/officeart/2018/2/layout/IconVerticalSolidList"/>
    <dgm:cxn modelId="{FBFA10BE-2EE8-45C8-9BF6-B5FDBFEB9F58}" type="presParOf" srcId="{E3C1D5EF-EF70-421E-98C4-A05C93F3FBC9}" destId="{29BE5D44-3C49-479C-AA3D-DE98BC905A19}" srcOrd="1" destOrd="0" presId="urn:microsoft.com/office/officeart/2018/2/layout/IconVerticalSolidList"/>
    <dgm:cxn modelId="{04E4A764-847D-417D-A616-25B0398C5E38}" type="presParOf" srcId="{E3C1D5EF-EF70-421E-98C4-A05C93F3FBC9}" destId="{7B60661B-9042-4CAC-9B1A-80D807E9304B}" srcOrd="2" destOrd="0" presId="urn:microsoft.com/office/officeart/2018/2/layout/IconVerticalSolidList"/>
    <dgm:cxn modelId="{47BAA3F1-0066-4941-AAB9-A4C9A50C1AA9}" type="presParOf" srcId="{E3C1D5EF-EF70-421E-98C4-A05C93F3FBC9}" destId="{11CACB00-8150-4797-913E-BC70183A332A}" srcOrd="3" destOrd="0" presId="urn:microsoft.com/office/officeart/2018/2/layout/IconVerticalSolidList"/>
    <dgm:cxn modelId="{E5873926-F064-4212-8FD9-7187EDA5951D}" type="presParOf" srcId="{C241B0FD-0C44-4F05-AB2E-858675BC8E20}" destId="{915DBBF6-C97C-4585-8BC3-D914EB135F21}" srcOrd="1" destOrd="0" presId="urn:microsoft.com/office/officeart/2018/2/layout/IconVerticalSolidList"/>
    <dgm:cxn modelId="{EA742184-0A3F-4915-9F65-641AEA08E95B}" type="presParOf" srcId="{C241B0FD-0C44-4F05-AB2E-858675BC8E20}" destId="{C6049609-70DB-4F2D-8F49-77B45790B542}" srcOrd="2" destOrd="0" presId="urn:microsoft.com/office/officeart/2018/2/layout/IconVerticalSolidList"/>
    <dgm:cxn modelId="{815F33DB-A028-46C7-A893-BE52E33389A4}" type="presParOf" srcId="{C6049609-70DB-4F2D-8F49-77B45790B542}" destId="{9E545D8B-042E-4E24-9834-9EFFA4AF16CD}" srcOrd="0" destOrd="0" presId="urn:microsoft.com/office/officeart/2018/2/layout/IconVerticalSolidList"/>
    <dgm:cxn modelId="{EC10FE0F-8815-44D2-B281-2241663D2DF7}" type="presParOf" srcId="{C6049609-70DB-4F2D-8F49-77B45790B542}" destId="{92507953-FDA7-4B16-A379-DF6D92578280}" srcOrd="1" destOrd="0" presId="urn:microsoft.com/office/officeart/2018/2/layout/IconVerticalSolidList"/>
    <dgm:cxn modelId="{24AC69CC-84A5-4D3C-A330-753C00A778A2}" type="presParOf" srcId="{C6049609-70DB-4F2D-8F49-77B45790B542}" destId="{97E2E451-3309-4C10-B8A9-19BC39175247}" srcOrd="2" destOrd="0" presId="urn:microsoft.com/office/officeart/2018/2/layout/IconVerticalSolidList"/>
    <dgm:cxn modelId="{6306DA0E-8910-48C0-B42E-423C798B12DB}" type="presParOf" srcId="{C6049609-70DB-4F2D-8F49-77B45790B542}" destId="{AB964A5A-8A28-481C-BC34-E1568B7E945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1345F6A-E714-412A-9B2C-F3C60377DB45}" type="doc">
      <dgm:prSet loTypeId="urn:microsoft.com/office/officeart/2017/3/layout/DropPinTimeline" loCatId="process" qsTypeId="urn:microsoft.com/office/officeart/2005/8/quickstyle/simple1#18" qsCatId="simple" csTypeId="urn:microsoft.com/office/officeart/2005/8/colors/colorful1#3" csCatId="colorful" phldr="1"/>
      <dgm:spPr/>
      <dgm:t>
        <a:bodyPr/>
        <a:lstStyle/>
        <a:p>
          <a:endParaRPr lang="en-US"/>
        </a:p>
      </dgm:t>
    </dgm:pt>
    <dgm:pt modelId="{A5D91BFB-C762-43EA-8CF8-AD41BA7AC897}">
      <dgm:prSet/>
      <dgm:spPr/>
      <dgm:t>
        <a:bodyPr/>
        <a:lstStyle/>
        <a:p>
          <a:pPr>
            <a:defRPr b="1"/>
          </a:pPr>
          <a:r>
            <a:rPr lang="en-US"/>
            <a:t>1934</a:t>
          </a:r>
        </a:p>
      </dgm:t>
    </dgm:pt>
    <dgm:pt modelId="{23569C1B-D796-46CD-93BF-9B3B52B15446}" type="parTrans" cxnId="{79A57076-F5DB-49C7-A38B-A24F0190B78E}">
      <dgm:prSet/>
      <dgm:spPr/>
      <dgm:t>
        <a:bodyPr/>
        <a:lstStyle/>
        <a:p>
          <a:endParaRPr lang="en-US"/>
        </a:p>
      </dgm:t>
    </dgm:pt>
    <dgm:pt modelId="{332A96F4-F989-4C4B-8DBC-10F417D61C92}" type="sibTrans" cxnId="{79A57076-F5DB-49C7-A38B-A24F0190B78E}">
      <dgm:prSet/>
      <dgm:spPr/>
      <dgm:t>
        <a:bodyPr/>
        <a:lstStyle/>
        <a:p>
          <a:endParaRPr lang="en-US"/>
        </a:p>
      </dgm:t>
    </dgm:pt>
    <dgm:pt modelId="{25C0B8DA-9E8A-4CAE-B71A-7976504FCA00}">
      <dgm:prSet/>
      <dgm:spPr/>
      <dgm:t>
        <a:bodyPr/>
        <a:lstStyle/>
        <a:p>
          <a:r>
            <a:rPr lang="en-US"/>
            <a:t>The AAP made recommendations to guide pediatricians’ use of vaccines for the first time.</a:t>
          </a:r>
        </a:p>
      </dgm:t>
    </dgm:pt>
    <dgm:pt modelId="{9DBAFA36-EB93-42C7-8730-DF867457C985}" type="parTrans" cxnId="{9E9BCACC-7666-40F0-9DCA-F066CAA6532F}">
      <dgm:prSet/>
      <dgm:spPr/>
      <dgm:t>
        <a:bodyPr/>
        <a:lstStyle/>
        <a:p>
          <a:endParaRPr lang="en-US"/>
        </a:p>
      </dgm:t>
    </dgm:pt>
    <dgm:pt modelId="{2974DECF-FE75-436F-BAEB-AD6401D76F0B}" type="sibTrans" cxnId="{9E9BCACC-7666-40F0-9DCA-F066CAA6532F}">
      <dgm:prSet/>
      <dgm:spPr/>
      <dgm:t>
        <a:bodyPr/>
        <a:lstStyle/>
        <a:p>
          <a:endParaRPr lang="en-US"/>
        </a:p>
      </dgm:t>
    </dgm:pt>
    <dgm:pt modelId="{44F5EB66-B527-45E3-BD44-55E0D60560C8}">
      <dgm:prSet/>
      <dgm:spPr/>
      <dgm:t>
        <a:bodyPr/>
        <a:lstStyle/>
        <a:p>
          <a:pPr>
            <a:defRPr b="1"/>
          </a:pPr>
          <a:r>
            <a:rPr lang="en-US"/>
            <a:t>1938</a:t>
          </a:r>
        </a:p>
      </dgm:t>
    </dgm:pt>
    <dgm:pt modelId="{DB95C358-20EE-4A18-AE7B-C7B10501AF33}" type="parTrans" cxnId="{19A7F23A-5AB1-4BF3-A32F-6353E5F63A71}">
      <dgm:prSet/>
      <dgm:spPr/>
      <dgm:t>
        <a:bodyPr/>
        <a:lstStyle/>
        <a:p>
          <a:endParaRPr lang="en-US"/>
        </a:p>
      </dgm:t>
    </dgm:pt>
    <dgm:pt modelId="{EE87B4D6-E413-4CB0-992B-D1C5781995CB}" type="sibTrans" cxnId="{19A7F23A-5AB1-4BF3-A32F-6353E5F63A71}">
      <dgm:prSet/>
      <dgm:spPr/>
      <dgm:t>
        <a:bodyPr/>
        <a:lstStyle/>
        <a:p>
          <a:endParaRPr lang="en-US"/>
        </a:p>
      </dgm:t>
    </dgm:pt>
    <dgm:pt modelId="{925DD1BD-0C19-4E6E-9C7D-C03F861BC954}">
      <dgm:prSet/>
      <dgm:spPr/>
      <dgm:t>
        <a:bodyPr/>
        <a:lstStyle/>
        <a:p>
          <a:r>
            <a:rPr lang="en-US"/>
            <a:t>AAP’s Committee on Immunization Procedures published the Red Book for the first time.</a:t>
          </a:r>
        </a:p>
      </dgm:t>
    </dgm:pt>
    <dgm:pt modelId="{51E89BFB-9128-4B6F-B450-7CBAB62A6942}" type="parTrans" cxnId="{9BF8554C-611A-41F9-B304-FD7068D22FC0}">
      <dgm:prSet/>
      <dgm:spPr/>
      <dgm:t>
        <a:bodyPr/>
        <a:lstStyle/>
        <a:p>
          <a:endParaRPr lang="en-US"/>
        </a:p>
      </dgm:t>
    </dgm:pt>
    <dgm:pt modelId="{A0D2F208-760A-4F23-909E-D371FB39BB01}" type="sibTrans" cxnId="{9BF8554C-611A-41F9-B304-FD7068D22FC0}">
      <dgm:prSet/>
      <dgm:spPr/>
      <dgm:t>
        <a:bodyPr/>
        <a:lstStyle/>
        <a:p>
          <a:endParaRPr lang="en-US"/>
        </a:p>
      </dgm:t>
    </dgm:pt>
    <dgm:pt modelId="{79B130F3-14FC-4897-8E25-BF06669A7ABA}">
      <dgm:prSet/>
      <dgm:spPr/>
      <dgm:t>
        <a:bodyPr/>
        <a:lstStyle/>
        <a:p>
          <a:pPr>
            <a:defRPr b="1"/>
          </a:pPr>
          <a:r>
            <a:rPr lang="en-US"/>
            <a:t>1955</a:t>
          </a:r>
        </a:p>
      </dgm:t>
    </dgm:pt>
    <dgm:pt modelId="{860E3035-50D5-468A-98E5-8D4588FC23A5}" type="parTrans" cxnId="{62E963E1-1CFD-4F51-BCA7-15B97F6EA930}">
      <dgm:prSet/>
      <dgm:spPr/>
      <dgm:t>
        <a:bodyPr/>
        <a:lstStyle/>
        <a:p>
          <a:endParaRPr lang="en-US"/>
        </a:p>
      </dgm:t>
    </dgm:pt>
    <dgm:pt modelId="{07D6AE6C-425A-44A9-85B7-B05AAE3C80FC}" type="sibTrans" cxnId="{62E963E1-1CFD-4F51-BCA7-15B97F6EA930}">
      <dgm:prSet/>
      <dgm:spPr/>
      <dgm:t>
        <a:bodyPr/>
        <a:lstStyle/>
        <a:p>
          <a:endParaRPr lang="en-US"/>
        </a:p>
      </dgm:t>
    </dgm:pt>
    <dgm:pt modelId="{6C02E6C0-94B6-4097-BCF0-627BFF2B11A8}">
      <dgm:prSet/>
      <dgm:spPr/>
      <dgm:t>
        <a:bodyPr/>
        <a:lstStyle/>
        <a:p>
          <a:r>
            <a:rPr lang="en-US"/>
            <a:t>The AAP collaborated with the National Foundation for Infantile Paralysis (present-day March of Dimes) to promote polio immunization.</a:t>
          </a:r>
        </a:p>
      </dgm:t>
    </dgm:pt>
    <dgm:pt modelId="{B0C0AF29-1387-46D3-8525-DD45B7670CC8}" type="parTrans" cxnId="{410D1102-D35A-42E1-BEF8-30B13B226FFA}">
      <dgm:prSet/>
      <dgm:spPr/>
      <dgm:t>
        <a:bodyPr/>
        <a:lstStyle/>
        <a:p>
          <a:endParaRPr lang="en-US"/>
        </a:p>
      </dgm:t>
    </dgm:pt>
    <dgm:pt modelId="{12F07485-67CB-4FE1-91EA-2FE86C0F23C8}" type="sibTrans" cxnId="{410D1102-D35A-42E1-BEF8-30B13B226FFA}">
      <dgm:prSet/>
      <dgm:spPr/>
      <dgm:t>
        <a:bodyPr/>
        <a:lstStyle/>
        <a:p>
          <a:endParaRPr lang="en-US"/>
        </a:p>
      </dgm:t>
    </dgm:pt>
    <dgm:pt modelId="{7B6E454F-27AF-4774-BC90-6CD4633B3E31}">
      <dgm:prSet/>
      <dgm:spPr/>
      <dgm:t>
        <a:bodyPr/>
        <a:lstStyle/>
        <a:p>
          <a:pPr>
            <a:defRPr b="1"/>
          </a:pPr>
          <a:r>
            <a:rPr lang="en-US"/>
            <a:t>1964</a:t>
          </a:r>
        </a:p>
      </dgm:t>
    </dgm:pt>
    <dgm:pt modelId="{2C885C3A-9D01-4BB5-BD98-A2C639DE2FB9}" type="parTrans" cxnId="{EE14A190-BA44-4A99-A538-B535A5766365}">
      <dgm:prSet/>
      <dgm:spPr/>
      <dgm:t>
        <a:bodyPr/>
        <a:lstStyle/>
        <a:p>
          <a:endParaRPr lang="en-US"/>
        </a:p>
      </dgm:t>
    </dgm:pt>
    <dgm:pt modelId="{FFE56C90-3684-46D6-8A93-3EC1DDACA543}" type="sibTrans" cxnId="{EE14A190-BA44-4A99-A538-B535A5766365}">
      <dgm:prSet/>
      <dgm:spPr/>
      <dgm:t>
        <a:bodyPr/>
        <a:lstStyle/>
        <a:p>
          <a:endParaRPr lang="en-US"/>
        </a:p>
      </dgm:t>
    </dgm:pt>
    <dgm:pt modelId="{3136DF05-50E9-4920-8EFE-07FFACB54B34}">
      <dgm:prSet/>
      <dgm:spPr/>
      <dgm:t>
        <a:bodyPr/>
        <a:lstStyle/>
        <a:p>
          <a:r>
            <a:rPr lang="en-US"/>
            <a:t>ACIP was established after a collaboration between AAP, the American Public Health Association, and U.S. government (Vaccine Assistance Act of 1962).</a:t>
          </a:r>
        </a:p>
      </dgm:t>
    </dgm:pt>
    <dgm:pt modelId="{481547C0-EACA-42C3-88B5-01FC7FED8C85}" type="parTrans" cxnId="{F982D8B3-D6D0-4C35-B906-F21647513637}">
      <dgm:prSet/>
      <dgm:spPr/>
      <dgm:t>
        <a:bodyPr/>
        <a:lstStyle/>
        <a:p>
          <a:endParaRPr lang="en-US"/>
        </a:p>
      </dgm:t>
    </dgm:pt>
    <dgm:pt modelId="{2CC20972-5173-4C67-8C4E-67C69DFED758}" type="sibTrans" cxnId="{F982D8B3-D6D0-4C35-B906-F21647513637}">
      <dgm:prSet/>
      <dgm:spPr/>
      <dgm:t>
        <a:bodyPr/>
        <a:lstStyle/>
        <a:p>
          <a:endParaRPr lang="en-US"/>
        </a:p>
      </dgm:t>
    </dgm:pt>
    <dgm:pt modelId="{7EE26088-704E-4671-AFC3-7A9D895B0182}">
      <dgm:prSet/>
      <dgm:spPr/>
      <dgm:t>
        <a:bodyPr/>
        <a:lstStyle/>
        <a:p>
          <a:pPr>
            <a:defRPr b="1"/>
          </a:pPr>
          <a:r>
            <a:rPr lang="en-US"/>
            <a:t>1993</a:t>
          </a:r>
        </a:p>
      </dgm:t>
    </dgm:pt>
    <dgm:pt modelId="{894DB2B1-E6A8-4BE6-A91D-E75A8EB5ABFC}" type="parTrans" cxnId="{B8C59D28-6CCE-4F22-A8AF-57D854170B53}">
      <dgm:prSet/>
      <dgm:spPr/>
      <dgm:t>
        <a:bodyPr/>
        <a:lstStyle/>
        <a:p>
          <a:endParaRPr lang="en-US"/>
        </a:p>
      </dgm:t>
    </dgm:pt>
    <dgm:pt modelId="{81A512DC-E09C-43AC-AEAE-E5D76D35566A}" type="sibTrans" cxnId="{B8C59D28-6CCE-4F22-A8AF-57D854170B53}">
      <dgm:prSet/>
      <dgm:spPr/>
      <dgm:t>
        <a:bodyPr/>
        <a:lstStyle/>
        <a:p>
          <a:endParaRPr lang="en-US"/>
        </a:p>
      </dgm:t>
    </dgm:pt>
    <dgm:pt modelId="{EA0C8323-0566-4754-B0EC-81424235C0CD}">
      <dgm:prSet/>
      <dgm:spPr/>
      <dgm:t>
        <a:bodyPr/>
        <a:lstStyle/>
        <a:p>
          <a:r>
            <a:rPr lang="en-US"/>
            <a:t>AAP and ACIP pledge to develop one vaccine schedule, and the VFC program was created on August 10, 1993.</a:t>
          </a:r>
        </a:p>
      </dgm:t>
    </dgm:pt>
    <dgm:pt modelId="{C154662E-3E83-411C-A526-2BE5CCBDB522}" type="parTrans" cxnId="{EB8616AB-620A-4E98-9AA7-51E04ED8DA23}">
      <dgm:prSet/>
      <dgm:spPr/>
      <dgm:t>
        <a:bodyPr/>
        <a:lstStyle/>
        <a:p>
          <a:endParaRPr lang="en-US"/>
        </a:p>
      </dgm:t>
    </dgm:pt>
    <dgm:pt modelId="{6A9C1E5C-6E69-4303-8F43-957C7BDFA178}" type="sibTrans" cxnId="{EB8616AB-620A-4E98-9AA7-51E04ED8DA23}">
      <dgm:prSet/>
      <dgm:spPr/>
      <dgm:t>
        <a:bodyPr/>
        <a:lstStyle/>
        <a:p>
          <a:endParaRPr lang="en-US"/>
        </a:p>
      </dgm:t>
    </dgm:pt>
    <dgm:pt modelId="{B979BAE3-2F09-41A6-A758-10049AADBF30}" type="pres">
      <dgm:prSet presAssocID="{E1345F6A-E714-412A-9B2C-F3C60377DB45}" presName="root" presStyleCnt="0">
        <dgm:presLayoutVars>
          <dgm:chMax/>
          <dgm:chPref/>
          <dgm:animLvl val="lvl"/>
        </dgm:presLayoutVars>
      </dgm:prSet>
      <dgm:spPr/>
    </dgm:pt>
    <dgm:pt modelId="{5E65D247-5DDB-4480-B65A-CE229281316D}" type="pres">
      <dgm:prSet presAssocID="{E1345F6A-E714-412A-9B2C-F3C60377DB45}" presName="divider" presStyleLbl="fgAcc1" presStyleIdx="0" presStyleCnt="6"/>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gm:spPr>
    </dgm:pt>
    <dgm:pt modelId="{7BE40D8D-1478-4FF7-A080-6A6839DBAEC2}" type="pres">
      <dgm:prSet presAssocID="{E1345F6A-E714-412A-9B2C-F3C60377DB45}" presName="nodes" presStyleCnt="0">
        <dgm:presLayoutVars>
          <dgm:chMax/>
          <dgm:chPref/>
          <dgm:animLvl val="lvl"/>
        </dgm:presLayoutVars>
      </dgm:prSet>
      <dgm:spPr/>
    </dgm:pt>
    <dgm:pt modelId="{142E2C9C-3650-49C6-A899-379F0B53C227}" type="pres">
      <dgm:prSet presAssocID="{A5D91BFB-C762-43EA-8CF8-AD41BA7AC897}" presName="composite" presStyleCnt="0"/>
      <dgm:spPr/>
    </dgm:pt>
    <dgm:pt modelId="{90CB6052-AEF7-4212-A899-EDBABAB4AF9C}" type="pres">
      <dgm:prSet presAssocID="{A5D91BFB-C762-43EA-8CF8-AD41BA7AC897}" presName="ConnectorPoint" presStyleLbl="lnNode1" presStyleIdx="0" presStyleCnt="5"/>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BDEDAFBF-B713-49F7-863B-54385AA78FBD}" type="pres">
      <dgm:prSet presAssocID="{A5D91BFB-C762-43EA-8CF8-AD41BA7AC897}" presName="DropPinPlaceHolder" presStyleCnt="0"/>
      <dgm:spPr/>
    </dgm:pt>
    <dgm:pt modelId="{59DEA7DE-3A04-46E2-8140-EFF7DC30EE9D}" type="pres">
      <dgm:prSet presAssocID="{A5D91BFB-C762-43EA-8CF8-AD41BA7AC897}" presName="DropPin" presStyleLbl="alignNode1" presStyleIdx="0" presStyleCnt="5"/>
      <dgm:spPr/>
    </dgm:pt>
    <dgm:pt modelId="{8331D112-796A-4E12-8AC0-EF5AB22B531E}" type="pres">
      <dgm:prSet presAssocID="{A5D91BFB-C762-43EA-8CF8-AD41BA7AC897}" presName="Ellipse" presStyleLbl="fgAcc1" presStyleIdx="1" presStyleCnt="6"/>
      <dgm:spPr>
        <a:solidFill>
          <a:schemeClr val="lt1">
            <a:alpha val="90000"/>
            <a:hueOff val="0"/>
            <a:satOff val="0"/>
            <a:lumOff val="0"/>
            <a:alphaOff val="0"/>
          </a:schemeClr>
        </a:solidFill>
        <a:ln w="19050" cap="flat" cmpd="sng" algn="ctr">
          <a:noFill/>
          <a:prstDash val="solid"/>
          <a:miter lim="800000"/>
        </a:ln>
        <a:effectLst/>
      </dgm:spPr>
    </dgm:pt>
    <dgm:pt modelId="{4884D235-B62A-4C0D-87D0-7989BC8BEE22}" type="pres">
      <dgm:prSet presAssocID="{A5D91BFB-C762-43EA-8CF8-AD41BA7AC897}" presName="L2TextContainer" presStyleLbl="revTx" presStyleIdx="0" presStyleCnt="10">
        <dgm:presLayoutVars>
          <dgm:bulletEnabled val="1"/>
        </dgm:presLayoutVars>
      </dgm:prSet>
      <dgm:spPr/>
    </dgm:pt>
    <dgm:pt modelId="{8FE55E00-B213-4A30-8201-08CD87B6A66B}" type="pres">
      <dgm:prSet presAssocID="{A5D91BFB-C762-43EA-8CF8-AD41BA7AC897}" presName="L1TextContainer" presStyleLbl="revTx" presStyleIdx="1" presStyleCnt="10">
        <dgm:presLayoutVars>
          <dgm:chMax val="1"/>
          <dgm:chPref val="1"/>
          <dgm:bulletEnabled val="1"/>
        </dgm:presLayoutVars>
      </dgm:prSet>
      <dgm:spPr/>
    </dgm:pt>
    <dgm:pt modelId="{51ABFF4F-4AED-4EAD-92C4-3151FA27E96C}" type="pres">
      <dgm:prSet presAssocID="{A5D91BFB-C762-43EA-8CF8-AD41BA7AC897}" presName="ConnectLine" presStyleLbl="sibTrans1D1" presStyleIdx="0" presStyleCnt="5"/>
      <dgm:spPr>
        <a:noFill/>
        <a:ln w="12700" cap="flat" cmpd="sng" algn="ctr">
          <a:solidFill>
            <a:schemeClr val="accent2">
              <a:hueOff val="0"/>
              <a:satOff val="0"/>
              <a:lumOff val="0"/>
              <a:alphaOff val="0"/>
            </a:schemeClr>
          </a:solidFill>
          <a:prstDash val="dash"/>
          <a:miter lim="800000"/>
        </a:ln>
        <a:effectLst/>
      </dgm:spPr>
    </dgm:pt>
    <dgm:pt modelId="{511BEBFA-D19B-40B7-8846-67D224FC2538}" type="pres">
      <dgm:prSet presAssocID="{A5D91BFB-C762-43EA-8CF8-AD41BA7AC897}" presName="EmptyPlaceHolder" presStyleCnt="0"/>
      <dgm:spPr/>
    </dgm:pt>
    <dgm:pt modelId="{D5BCBC19-35B2-4AF1-A667-68B74EFF1907}" type="pres">
      <dgm:prSet presAssocID="{332A96F4-F989-4C4B-8DBC-10F417D61C92}" presName="spaceBetweenRectangles" presStyleCnt="0"/>
      <dgm:spPr/>
    </dgm:pt>
    <dgm:pt modelId="{ACBCCB55-037A-4897-B9B0-2A940175464C}" type="pres">
      <dgm:prSet presAssocID="{44F5EB66-B527-45E3-BD44-55E0D60560C8}" presName="composite" presStyleCnt="0"/>
      <dgm:spPr/>
    </dgm:pt>
    <dgm:pt modelId="{622E973A-569C-49E9-97EA-0AA657048604}" type="pres">
      <dgm:prSet presAssocID="{44F5EB66-B527-45E3-BD44-55E0D60560C8}" presName="ConnectorPoint" presStyleLbl="lnNode1" presStyleIdx="1" presStyleCnt="5"/>
      <dgm:spPr>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1208815-BC4F-49FE-BE66-7C9551ACCD56}" type="pres">
      <dgm:prSet presAssocID="{44F5EB66-B527-45E3-BD44-55E0D60560C8}" presName="DropPinPlaceHolder" presStyleCnt="0"/>
      <dgm:spPr/>
    </dgm:pt>
    <dgm:pt modelId="{BE95ADB4-C6DF-4B26-B11F-605035DEA735}" type="pres">
      <dgm:prSet presAssocID="{44F5EB66-B527-45E3-BD44-55E0D60560C8}" presName="DropPin" presStyleLbl="alignNode1" presStyleIdx="1" presStyleCnt="5"/>
      <dgm:spPr/>
    </dgm:pt>
    <dgm:pt modelId="{D984239B-324E-4BA3-B04F-E7A993EC15F7}" type="pres">
      <dgm:prSet presAssocID="{44F5EB66-B527-45E3-BD44-55E0D60560C8}" presName="Ellipse" presStyleLbl="fgAcc1" presStyleIdx="2" presStyleCnt="6"/>
      <dgm:spPr>
        <a:solidFill>
          <a:schemeClr val="lt1">
            <a:alpha val="90000"/>
            <a:hueOff val="0"/>
            <a:satOff val="0"/>
            <a:lumOff val="0"/>
            <a:alphaOff val="0"/>
          </a:schemeClr>
        </a:solidFill>
        <a:ln w="19050" cap="flat" cmpd="sng" algn="ctr">
          <a:noFill/>
          <a:prstDash val="solid"/>
          <a:miter lim="800000"/>
        </a:ln>
        <a:effectLst/>
      </dgm:spPr>
    </dgm:pt>
    <dgm:pt modelId="{5CFD181D-EC21-4593-BA6E-F8864B8F4DC6}" type="pres">
      <dgm:prSet presAssocID="{44F5EB66-B527-45E3-BD44-55E0D60560C8}" presName="L2TextContainer" presStyleLbl="revTx" presStyleIdx="2" presStyleCnt="10">
        <dgm:presLayoutVars>
          <dgm:bulletEnabled val="1"/>
        </dgm:presLayoutVars>
      </dgm:prSet>
      <dgm:spPr/>
    </dgm:pt>
    <dgm:pt modelId="{E8DADA10-491B-4217-B1B1-B366CD4D7B5B}" type="pres">
      <dgm:prSet presAssocID="{44F5EB66-B527-45E3-BD44-55E0D60560C8}" presName="L1TextContainer" presStyleLbl="revTx" presStyleIdx="3" presStyleCnt="10">
        <dgm:presLayoutVars>
          <dgm:chMax val="1"/>
          <dgm:chPref val="1"/>
          <dgm:bulletEnabled val="1"/>
        </dgm:presLayoutVars>
      </dgm:prSet>
      <dgm:spPr/>
    </dgm:pt>
    <dgm:pt modelId="{49D0D491-D561-4904-A6E2-F62B5C146D47}" type="pres">
      <dgm:prSet presAssocID="{44F5EB66-B527-45E3-BD44-55E0D60560C8}" presName="ConnectLine" presStyleLbl="sibTrans1D1" presStyleIdx="1" presStyleCnt="5"/>
      <dgm:spPr>
        <a:noFill/>
        <a:ln w="12700" cap="flat" cmpd="sng" algn="ctr">
          <a:solidFill>
            <a:schemeClr val="accent3">
              <a:hueOff val="0"/>
              <a:satOff val="0"/>
              <a:lumOff val="0"/>
              <a:alphaOff val="0"/>
            </a:schemeClr>
          </a:solidFill>
          <a:prstDash val="dash"/>
          <a:miter lim="800000"/>
        </a:ln>
        <a:effectLst/>
      </dgm:spPr>
    </dgm:pt>
    <dgm:pt modelId="{5F563B52-2188-4FAD-9679-DC748889EB6A}" type="pres">
      <dgm:prSet presAssocID="{44F5EB66-B527-45E3-BD44-55E0D60560C8}" presName="EmptyPlaceHolder" presStyleCnt="0"/>
      <dgm:spPr/>
    </dgm:pt>
    <dgm:pt modelId="{A7CA5BE7-D102-4A6C-A0C0-9E0A30D52C7C}" type="pres">
      <dgm:prSet presAssocID="{EE87B4D6-E413-4CB0-992B-D1C5781995CB}" presName="spaceBetweenRectangles" presStyleCnt="0"/>
      <dgm:spPr/>
    </dgm:pt>
    <dgm:pt modelId="{7B5F442F-1108-4518-87DD-29AFB20ADE56}" type="pres">
      <dgm:prSet presAssocID="{79B130F3-14FC-4897-8E25-BF06669A7ABA}" presName="composite" presStyleCnt="0"/>
      <dgm:spPr/>
    </dgm:pt>
    <dgm:pt modelId="{D8DC498B-873C-468B-B74C-A59461317FC5}" type="pres">
      <dgm:prSet presAssocID="{79B130F3-14FC-4897-8E25-BF06669A7ABA}" presName="ConnectorPoint" presStyleLbl="lnNode1" presStyleIdx="2" presStyleCnt="5"/>
      <dgm:spPr>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BD776E49-F80D-4949-850B-2AEA068EF34B}" type="pres">
      <dgm:prSet presAssocID="{79B130F3-14FC-4897-8E25-BF06669A7ABA}" presName="DropPinPlaceHolder" presStyleCnt="0"/>
      <dgm:spPr/>
    </dgm:pt>
    <dgm:pt modelId="{2BE71475-7863-4B66-A6A3-5D3A8C3ABB3E}" type="pres">
      <dgm:prSet presAssocID="{79B130F3-14FC-4897-8E25-BF06669A7ABA}" presName="DropPin" presStyleLbl="alignNode1" presStyleIdx="2" presStyleCnt="5"/>
      <dgm:spPr/>
    </dgm:pt>
    <dgm:pt modelId="{27C9F3ED-56E8-43D3-B435-502F284E9CB6}" type="pres">
      <dgm:prSet presAssocID="{79B130F3-14FC-4897-8E25-BF06669A7ABA}" presName="Ellipse" presStyleLbl="fgAcc1" presStyleIdx="3" presStyleCnt="6"/>
      <dgm:spPr>
        <a:solidFill>
          <a:schemeClr val="lt1">
            <a:alpha val="90000"/>
            <a:hueOff val="0"/>
            <a:satOff val="0"/>
            <a:lumOff val="0"/>
            <a:alphaOff val="0"/>
          </a:schemeClr>
        </a:solidFill>
        <a:ln w="19050" cap="flat" cmpd="sng" algn="ctr">
          <a:noFill/>
          <a:prstDash val="solid"/>
          <a:miter lim="800000"/>
        </a:ln>
        <a:effectLst/>
      </dgm:spPr>
    </dgm:pt>
    <dgm:pt modelId="{0A091C4E-DB6D-4C58-8A80-019E5A048057}" type="pres">
      <dgm:prSet presAssocID="{79B130F3-14FC-4897-8E25-BF06669A7ABA}" presName="L2TextContainer" presStyleLbl="revTx" presStyleIdx="4" presStyleCnt="10">
        <dgm:presLayoutVars>
          <dgm:bulletEnabled val="1"/>
        </dgm:presLayoutVars>
      </dgm:prSet>
      <dgm:spPr/>
    </dgm:pt>
    <dgm:pt modelId="{71D4676C-01CA-4718-BACD-E0C3449CBC61}" type="pres">
      <dgm:prSet presAssocID="{79B130F3-14FC-4897-8E25-BF06669A7ABA}" presName="L1TextContainer" presStyleLbl="revTx" presStyleIdx="5" presStyleCnt="10">
        <dgm:presLayoutVars>
          <dgm:chMax val="1"/>
          <dgm:chPref val="1"/>
          <dgm:bulletEnabled val="1"/>
        </dgm:presLayoutVars>
      </dgm:prSet>
      <dgm:spPr/>
    </dgm:pt>
    <dgm:pt modelId="{A80FD14D-C5D0-44C3-A7F7-1EB362F5D98A}" type="pres">
      <dgm:prSet presAssocID="{79B130F3-14FC-4897-8E25-BF06669A7ABA}" presName="ConnectLine" presStyleLbl="sibTrans1D1" presStyleIdx="2" presStyleCnt="5"/>
      <dgm:spPr>
        <a:noFill/>
        <a:ln w="12700" cap="flat" cmpd="sng" algn="ctr">
          <a:solidFill>
            <a:schemeClr val="accent4">
              <a:hueOff val="0"/>
              <a:satOff val="0"/>
              <a:lumOff val="0"/>
              <a:alphaOff val="0"/>
            </a:schemeClr>
          </a:solidFill>
          <a:prstDash val="dash"/>
          <a:miter lim="800000"/>
        </a:ln>
        <a:effectLst/>
      </dgm:spPr>
    </dgm:pt>
    <dgm:pt modelId="{93BE71C9-3261-4114-BA83-E1E8700B5203}" type="pres">
      <dgm:prSet presAssocID="{79B130F3-14FC-4897-8E25-BF06669A7ABA}" presName="EmptyPlaceHolder" presStyleCnt="0"/>
      <dgm:spPr/>
    </dgm:pt>
    <dgm:pt modelId="{6DA4450D-78EA-4FC4-BBCB-741DAA963AC8}" type="pres">
      <dgm:prSet presAssocID="{07D6AE6C-425A-44A9-85B7-B05AAE3C80FC}" presName="spaceBetweenRectangles" presStyleCnt="0"/>
      <dgm:spPr/>
    </dgm:pt>
    <dgm:pt modelId="{36731B25-F500-4FA4-A272-4EA9A38A7B6C}" type="pres">
      <dgm:prSet presAssocID="{7B6E454F-27AF-4774-BC90-6CD4633B3E31}" presName="composite" presStyleCnt="0"/>
      <dgm:spPr/>
    </dgm:pt>
    <dgm:pt modelId="{925FF371-CC2F-4561-83D4-930965B3DA7C}" type="pres">
      <dgm:prSet presAssocID="{7B6E454F-27AF-4774-BC90-6CD4633B3E31}" presName="ConnectorPoint" presStyleLbl="lnNode1" presStyleIdx="3" presStyleCnt="5"/>
      <dgm:spPr>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7D13908-9A8B-4149-B701-59191F49526C}" type="pres">
      <dgm:prSet presAssocID="{7B6E454F-27AF-4774-BC90-6CD4633B3E31}" presName="DropPinPlaceHolder" presStyleCnt="0"/>
      <dgm:spPr/>
    </dgm:pt>
    <dgm:pt modelId="{2F3ADC25-6038-42FB-BD49-65D0B54310DB}" type="pres">
      <dgm:prSet presAssocID="{7B6E454F-27AF-4774-BC90-6CD4633B3E31}" presName="DropPin" presStyleLbl="alignNode1" presStyleIdx="3" presStyleCnt="5"/>
      <dgm:spPr/>
    </dgm:pt>
    <dgm:pt modelId="{635CC779-686E-4CA7-AB83-74ED2C160726}" type="pres">
      <dgm:prSet presAssocID="{7B6E454F-27AF-4774-BC90-6CD4633B3E31}" presName="Ellipse" presStyleLbl="fgAcc1" presStyleIdx="4" presStyleCnt="6"/>
      <dgm:spPr>
        <a:solidFill>
          <a:schemeClr val="lt1">
            <a:alpha val="90000"/>
            <a:hueOff val="0"/>
            <a:satOff val="0"/>
            <a:lumOff val="0"/>
            <a:alphaOff val="0"/>
          </a:schemeClr>
        </a:solidFill>
        <a:ln w="19050" cap="flat" cmpd="sng" algn="ctr">
          <a:noFill/>
          <a:prstDash val="solid"/>
          <a:miter lim="800000"/>
        </a:ln>
        <a:effectLst/>
      </dgm:spPr>
    </dgm:pt>
    <dgm:pt modelId="{B269F802-8F00-4B14-BD20-DEC842D1DD0E}" type="pres">
      <dgm:prSet presAssocID="{7B6E454F-27AF-4774-BC90-6CD4633B3E31}" presName="L2TextContainer" presStyleLbl="revTx" presStyleIdx="6" presStyleCnt="10">
        <dgm:presLayoutVars>
          <dgm:bulletEnabled val="1"/>
        </dgm:presLayoutVars>
      </dgm:prSet>
      <dgm:spPr/>
    </dgm:pt>
    <dgm:pt modelId="{0B6E662F-CCC7-4C34-ADD6-11044202FCFC}" type="pres">
      <dgm:prSet presAssocID="{7B6E454F-27AF-4774-BC90-6CD4633B3E31}" presName="L1TextContainer" presStyleLbl="revTx" presStyleIdx="7" presStyleCnt="10">
        <dgm:presLayoutVars>
          <dgm:chMax val="1"/>
          <dgm:chPref val="1"/>
          <dgm:bulletEnabled val="1"/>
        </dgm:presLayoutVars>
      </dgm:prSet>
      <dgm:spPr/>
    </dgm:pt>
    <dgm:pt modelId="{246B90BB-353B-4B39-85AF-B05EF055304F}" type="pres">
      <dgm:prSet presAssocID="{7B6E454F-27AF-4774-BC90-6CD4633B3E31}" presName="ConnectLine" presStyleLbl="sibTrans1D1" presStyleIdx="3" presStyleCnt="5"/>
      <dgm:spPr>
        <a:noFill/>
        <a:ln w="12700" cap="flat" cmpd="sng" algn="ctr">
          <a:solidFill>
            <a:schemeClr val="accent5">
              <a:hueOff val="0"/>
              <a:satOff val="0"/>
              <a:lumOff val="0"/>
              <a:alphaOff val="0"/>
            </a:schemeClr>
          </a:solidFill>
          <a:prstDash val="dash"/>
          <a:miter lim="800000"/>
        </a:ln>
        <a:effectLst/>
      </dgm:spPr>
    </dgm:pt>
    <dgm:pt modelId="{0EC25D03-5A42-46FD-87C1-BA7D8EC440D2}" type="pres">
      <dgm:prSet presAssocID="{7B6E454F-27AF-4774-BC90-6CD4633B3E31}" presName="EmptyPlaceHolder" presStyleCnt="0"/>
      <dgm:spPr/>
    </dgm:pt>
    <dgm:pt modelId="{2FAB8E24-3827-4C33-8A85-16B6C918F731}" type="pres">
      <dgm:prSet presAssocID="{FFE56C90-3684-46D6-8A93-3EC1DDACA543}" presName="spaceBetweenRectangles" presStyleCnt="0"/>
      <dgm:spPr/>
    </dgm:pt>
    <dgm:pt modelId="{D7D1AFBB-949F-4309-8E81-16ABD8E90FF6}" type="pres">
      <dgm:prSet presAssocID="{7EE26088-704E-4671-AFC3-7A9D895B0182}" presName="composite" presStyleCnt="0"/>
      <dgm:spPr/>
    </dgm:pt>
    <dgm:pt modelId="{158E1D97-8260-4B9D-BC11-7AD41F8F129B}" type="pres">
      <dgm:prSet presAssocID="{7EE26088-704E-4671-AFC3-7A9D895B0182}" presName="ConnectorPoint" presStyleLbl="lnNode1" presStyleIdx="4" presStyleCnt="5"/>
      <dgm:spPr>
        <a:solidFill>
          <a:schemeClr val="accent6">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E20BAFEB-0A4E-42A9-B705-8DEEE00347B5}" type="pres">
      <dgm:prSet presAssocID="{7EE26088-704E-4671-AFC3-7A9D895B0182}" presName="DropPinPlaceHolder" presStyleCnt="0"/>
      <dgm:spPr/>
    </dgm:pt>
    <dgm:pt modelId="{0DE9CC2E-586D-4B9D-8B1C-62940A0C556F}" type="pres">
      <dgm:prSet presAssocID="{7EE26088-704E-4671-AFC3-7A9D895B0182}" presName="DropPin" presStyleLbl="alignNode1" presStyleIdx="4" presStyleCnt="5"/>
      <dgm:spPr/>
    </dgm:pt>
    <dgm:pt modelId="{3BE68BC7-D52D-43BE-8E77-5BCD9A47EA6B}" type="pres">
      <dgm:prSet presAssocID="{7EE26088-704E-4671-AFC3-7A9D895B0182}" presName="Ellipse" presStyleLbl="fgAcc1" presStyleIdx="5" presStyleCnt="6"/>
      <dgm:spPr>
        <a:solidFill>
          <a:schemeClr val="lt1">
            <a:alpha val="90000"/>
            <a:hueOff val="0"/>
            <a:satOff val="0"/>
            <a:lumOff val="0"/>
            <a:alphaOff val="0"/>
          </a:schemeClr>
        </a:solidFill>
        <a:ln w="19050" cap="flat" cmpd="sng" algn="ctr">
          <a:noFill/>
          <a:prstDash val="solid"/>
          <a:miter lim="800000"/>
        </a:ln>
        <a:effectLst/>
      </dgm:spPr>
    </dgm:pt>
    <dgm:pt modelId="{3445E289-1410-400C-9F4E-027A1D750BDB}" type="pres">
      <dgm:prSet presAssocID="{7EE26088-704E-4671-AFC3-7A9D895B0182}" presName="L2TextContainer" presStyleLbl="revTx" presStyleIdx="8" presStyleCnt="10">
        <dgm:presLayoutVars>
          <dgm:bulletEnabled val="1"/>
        </dgm:presLayoutVars>
      </dgm:prSet>
      <dgm:spPr/>
    </dgm:pt>
    <dgm:pt modelId="{4114332F-C634-4816-8707-84E2069D774D}" type="pres">
      <dgm:prSet presAssocID="{7EE26088-704E-4671-AFC3-7A9D895B0182}" presName="L1TextContainer" presStyleLbl="revTx" presStyleIdx="9" presStyleCnt="10">
        <dgm:presLayoutVars>
          <dgm:chMax val="1"/>
          <dgm:chPref val="1"/>
          <dgm:bulletEnabled val="1"/>
        </dgm:presLayoutVars>
      </dgm:prSet>
      <dgm:spPr/>
    </dgm:pt>
    <dgm:pt modelId="{C90D7FE5-5F71-437F-8541-5526630752CC}" type="pres">
      <dgm:prSet presAssocID="{7EE26088-704E-4671-AFC3-7A9D895B0182}" presName="ConnectLine" presStyleLbl="sibTrans1D1" presStyleIdx="4" presStyleCnt="5"/>
      <dgm:spPr>
        <a:noFill/>
        <a:ln w="12700" cap="flat" cmpd="sng" algn="ctr">
          <a:solidFill>
            <a:schemeClr val="accent6">
              <a:hueOff val="0"/>
              <a:satOff val="0"/>
              <a:lumOff val="0"/>
              <a:alphaOff val="0"/>
            </a:schemeClr>
          </a:solidFill>
          <a:prstDash val="dash"/>
          <a:miter lim="800000"/>
        </a:ln>
        <a:effectLst/>
      </dgm:spPr>
    </dgm:pt>
    <dgm:pt modelId="{F81A9931-7F03-4C8C-BFC8-6FB9CDE3FF20}" type="pres">
      <dgm:prSet presAssocID="{7EE26088-704E-4671-AFC3-7A9D895B0182}" presName="EmptyPlaceHolder" presStyleCnt="0"/>
      <dgm:spPr/>
    </dgm:pt>
  </dgm:ptLst>
  <dgm:cxnLst>
    <dgm:cxn modelId="{410D1102-D35A-42E1-BEF8-30B13B226FFA}" srcId="{79B130F3-14FC-4897-8E25-BF06669A7ABA}" destId="{6C02E6C0-94B6-4097-BCF0-627BFF2B11A8}" srcOrd="0" destOrd="0" parTransId="{B0C0AF29-1387-46D3-8525-DD45B7670CC8}" sibTransId="{12F07485-67CB-4FE1-91EA-2FE86C0F23C8}"/>
    <dgm:cxn modelId="{20ADE40D-8597-498C-812F-FDBAC762C64C}" type="presOf" srcId="{25C0B8DA-9E8A-4CAE-B71A-7976504FCA00}" destId="{4884D235-B62A-4C0D-87D0-7989BC8BEE22}" srcOrd="0" destOrd="0" presId="urn:microsoft.com/office/officeart/2017/3/layout/DropPinTimeline"/>
    <dgm:cxn modelId="{B8C59D28-6CCE-4F22-A8AF-57D854170B53}" srcId="{E1345F6A-E714-412A-9B2C-F3C60377DB45}" destId="{7EE26088-704E-4671-AFC3-7A9D895B0182}" srcOrd="4" destOrd="0" parTransId="{894DB2B1-E6A8-4BE6-A91D-E75A8EB5ABFC}" sibTransId="{81A512DC-E09C-43AC-AEAE-E5D76D35566A}"/>
    <dgm:cxn modelId="{39A39B2B-6180-42A7-9D30-6792348A9C9A}" type="presOf" srcId="{E1345F6A-E714-412A-9B2C-F3C60377DB45}" destId="{B979BAE3-2F09-41A6-A758-10049AADBF30}" srcOrd="0" destOrd="0" presId="urn:microsoft.com/office/officeart/2017/3/layout/DropPinTimeline"/>
    <dgm:cxn modelId="{E3710238-211B-4A28-A5EF-C2A43EC7E9BF}" type="presOf" srcId="{3136DF05-50E9-4920-8EFE-07FFACB54B34}" destId="{B269F802-8F00-4B14-BD20-DEC842D1DD0E}" srcOrd="0" destOrd="0" presId="urn:microsoft.com/office/officeart/2017/3/layout/DropPinTimeline"/>
    <dgm:cxn modelId="{B005BD3A-E3ED-49A1-A5C5-334EDE97AA86}" type="presOf" srcId="{7EE26088-704E-4671-AFC3-7A9D895B0182}" destId="{4114332F-C634-4816-8707-84E2069D774D}" srcOrd="0" destOrd="0" presId="urn:microsoft.com/office/officeart/2017/3/layout/DropPinTimeline"/>
    <dgm:cxn modelId="{19A7F23A-5AB1-4BF3-A32F-6353E5F63A71}" srcId="{E1345F6A-E714-412A-9B2C-F3C60377DB45}" destId="{44F5EB66-B527-45E3-BD44-55E0D60560C8}" srcOrd="1" destOrd="0" parTransId="{DB95C358-20EE-4A18-AE7B-C7B10501AF33}" sibTransId="{EE87B4D6-E413-4CB0-992B-D1C5781995CB}"/>
    <dgm:cxn modelId="{19733F3F-BF71-49D4-9002-E6495158FC53}" type="presOf" srcId="{925DD1BD-0C19-4E6E-9C7D-C03F861BC954}" destId="{5CFD181D-EC21-4593-BA6E-F8864B8F4DC6}" srcOrd="0" destOrd="0" presId="urn:microsoft.com/office/officeart/2017/3/layout/DropPinTimeline"/>
    <dgm:cxn modelId="{9BF8554C-611A-41F9-B304-FD7068D22FC0}" srcId="{44F5EB66-B527-45E3-BD44-55E0D60560C8}" destId="{925DD1BD-0C19-4E6E-9C7D-C03F861BC954}" srcOrd="0" destOrd="0" parTransId="{51E89BFB-9128-4B6F-B450-7CBAB62A6942}" sibTransId="{A0D2F208-760A-4F23-909E-D371FB39BB01}"/>
    <dgm:cxn modelId="{79A57076-F5DB-49C7-A38B-A24F0190B78E}" srcId="{E1345F6A-E714-412A-9B2C-F3C60377DB45}" destId="{A5D91BFB-C762-43EA-8CF8-AD41BA7AC897}" srcOrd="0" destOrd="0" parTransId="{23569C1B-D796-46CD-93BF-9B3B52B15446}" sibTransId="{332A96F4-F989-4C4B-8DBC-10F417D61C92}"/>
    <dgm:cxn modelId="{254EC07B-B638-4D0E-BAAB-311D1B228F40}" type="presOf" srcId="{7B6E454F-27AF-4774-BC90-6CD4633B3E31}" destId="{0B6E662F-CCC7-4C34-ADD6-11044202FCFC}" srcOrd="0" destOrd="0" presId="urn:microsoft.com/office/officeart/2017/3/layout/DropPinTimeline"/>
    <dgm:cxn modelId="{59A4BA89-EF07-40FF-8409-67A70B5B86E7}" type="presOf" srcId="{44F5EB66-B527-45E3-BD44-55E0D60560C8}" destId="{E8DADA10-491B-4217-B1B1-B366CD4D7B5B}" srcOrd="0" destOrd="0" presId="urn:microsoft.com/office/officeart/2017/3/layout/DropPinTimeline"/>
    <dgm:cxn modelId="{EE14A190-BA44-4A99-A538-B535A5766365}" srcId="{E1345F6A-E714-412A-9B2C-F3C60377DB45}" destId="{7B6E454F-27AF-4774-BC90-6CD4633B3E31}" srcOrd="3" destOrd="0" parTransId="{2C885C3A-9D01-4BB5-BD98-A2C639DE2FB9}" sibTransId="{FFE56C90-3684-46D6-8A93-3EC1DDACA543}"/>
    <dgm:cxn modelId="{308A24A2-0B4E-4552-8398-09ED11C96D38}" type="presOf" srcId="{6C02E6C0-94B6-4097-BCF0-627BFF2B11A8}" destId="{0A091C4E-DB6D-4C58-8A80-019E5A048057}" srcOrd="0" destOrd="0" presId="urn:microsoft.com/office/officeart/2017/3/layout/DropPinTimeline"/>
    <dgm:cxn modelId="{EB8616AB-620A-4E98-9AA7-51E04ED8DA23}" srcId="{7EE26088-704E-4671-AFC3-7A9D895B0182}" destId="{EA0C8323-0566-4754-B0EC-81424235C0CD}" srcOrd="0" destOrd="0" parTransId="{C154662E-3E83-411C-A526-2BE5CCBDB522}" sibTransId="{6A9C1E5C-6E69-4303-8F43-957C7BDFA178}"/>
    <dgm:cxn modelId="{F982D8B3-D6D0-4C35-B906-F21647513637}" srcId="{7B6E454F-27AF-4774-BC90-6CD4633B3E31}" destId="{3136DF05-50E9-4920-8EFE-07FFACB54B34}" srcOrd="0" destOrd="0" parTransId="{481547C0-EACA-42C3-88B5-01FC7FED8C85}" sibTransId="{2CC20972-5173-4C67-8C4E-67C69DFED758}"/>
    <dgm:cxn modelId="{9E9BCACC-7666-40F0-9DCA-F066CAA6532F}" srcId="{A5D91BFB-C762-43EA-8CF8-AD41BA7AC897}" destId="{25C0B8DA-9E8A-4CAE-B71A-7976504FCA00}" srcOrd="0" destOrd="0" parTransId="{9DBAFA36-EB93-42C7-8730-DF867457C985}" sibTransId="{2974DECF-FE75-436F-BAEB-AD6401D76F0B}"/>
    <dgm:cxn modelId="{62E963E1-1CFD-4F51-BCA7-15B97F6EA930}" srcId="{E1345F6A-E714-412A-9B2C-F3C60377DB45}" destId="{79B130F3-14FC-4897-8E25-BF06669A7ABA}" srcOrd="2" destOrd="0" parTransId="{860E3035-50D5-468A-98E5-8D4588FC23A5}" sibTransId="{07D6AE6C-425A-44A9-85B7-B05AAE3C80FC}"/>
    <dgm:cxn modelId="{4324B0F3-BA1B-435E-82E3-B65D75B17631}" type="presOf" srcId="{79B130F3-14FC-4897-8E25-BF06669A7ABA}" destId="{71D4676C-01CA-4718-BACD-E0C3449CBC61}" srcOrd="0" destOrd="0" presId="urn:microsoft.com/office/officeart/2017/3/layout/DropPinTimeline"/>
    <dgm:cxn modelId="{7F1D87F5-AFA8-4030-9072-423C33A44BED}" type="presOf" srcId="{A5D91BFB-C762-43EA-8CF8-AD41BA7AC897}" destId="{8FE55E00-B213-4A30-8201-08CD87B6A66B}" srcOrd="0" destOrd="0" presId="urn:microsoft.com/office/officeart/2017/3/layout/DropPinTimeline"/>
    <dgm:cxn modelId="{C3718EFB-36D8-4509-8232-10B1FEAE4347}" type="presOf" srcId="{EA0C8323-0566-4754-B0EC-81424235C0CD}" destId="{3445E289-1410-400C-9F4E-027A1D750BDB}" srcOrd="0" destOrd="0" presId="urn:microsoft.com/office/officeart/2017/3/layout/DropPinTimeline"/>
    <dgm:cxn modelId="{174DF6D1-3EDA-4407-A9A3-B2FB90AFA5E9}" type="presParOf" srcId="{B979BAE3-2F09-41A6-A758-10049AADBF30}" destId="{5E65D247-5DDB-4480-B65A-CE229281316D}" srcOrd="0" destOrd="0" presId="urn:microsoft.com/office/officeart/2017/3/layout/DropPinTimeline"/>
    <dgm:cxn modelId="{F751B90C-01E2-4B76-B28E-DF66F19FC550}" type="presParOf" srcId="{B979BAE3-2F09-41A6-A758-10049AADBF30}" destId="{7BE40D8D-1478-4FF7-A080-6A6839DBAEC2}" srcOrd="1" destOrd="0" presId="urn:microsoft.com/office/officeart/2017/3/layout/DropPinTimeline"/>
    <dgm:cxn modelId="{C5F3373B-9FBE-4626-8E7D-74E10F2EE303}" type="presParOf" srcId="{7BE40D8D-1478-4FF7-A080-6A6839DBAEC2}" destId="{142E2C9C-3650-49C6-A899-379F0B53C227}" srcOrd="0" destOrd="0" presId="urn:microsoft.com/office/officeart/2017/3/layout/DropPinTimeline"/>
    <dgm:cxn modelId="{0AB12885-C70E-4E1C-A1A0-1BE74A006428}" type="presParOf" srcId="{142E2C9C-3650-49C6-A899-379F0B53C227}" destId="{90CB6052-AEF7-4212-A899-EDBABAB4AF9C}" srcOrd="0" destOrd="0" presId="urn:microsoft.com/office/officeart/2017/3/layout/DropPinTimeline"/>
    <dgm:cxn modelId="{1D84AE8C-7791-4D6D-A07F-8CC174582AF0}" type="presParOf" srcId="{142E2C9C-3650-49C6-A899-379F0B53C227}" destId="{BDEDAFBF-B713-49F7-863B-54385AA78FBD}" srcOrd="1" destOrd="0" presId="urn:microsoft.com/office/officeart/2017/3/layout/DropPinTimeline"/>
    <dgm:cxn modelId="{3195206B-61E1-4868-8B11-E4BFAF5524BC}" type="presParOf" srcId="{BDEDAFBF-B713-49F7-863B-54385AA78FBD}" destId="{59DEA7DE-3A04-46E2-8140-EFF7DC30EE9D}" srcOrd="0" destOrd="0" presId="urn:microsoft.com/office/officeart/2017/3/layout/DropPinTimeline"/>
    <dgm:cxn modelId="{66DAF851-84C9-4E5A-9554-2202D6A30849}" type="presParOf" srcId="{BDEDAFBF-B713-49F7-863B-54385AA78FBD}" destId="{8331D112-796A-4E12-8AC0-EF5AB22B531E}" srcOrd="1" destOrd="0" presId="urn:microsoft.com/office/officeart/2017/3/layout/DropPinTimeline"/>
    <dgm:cxn modelId="{1B2F0694-F0A6-46EC-9858-39EDD6A77BF7}" type="presParOf" srcId="{142E2C9C-3650-49C6-A899-379F0B53C227}" destId="{4884D235-B62A-4C0D-87D0-7989BC8BEE22}" srcOrd="2" destOrd="0" presId="urn:microsoft.com/office/officeart/2017/3/layout/DropPinTimeline"/>
    <dgm:cxn modelId="{B11B599E-1B4E-42BC-90E8-7503D310AB1D}" type="presParOf" srcId="{142E2C9C-3650-49C6-A899-379F0B53C227}" destId="{8FE55E00-B213-4A30-8201-08CD87B6A66B}" srcOrd="3" destOrd="0" presId="urn:microsoft.com/office/officeart/2017/3/layout/DropPinTimeline"/>
    <dgm:cxn modelId="{C3880D54-CBBC-4EEC-8927-255B52B33991}" type="presParOf" srcId="{142E2C9C-3650-49C6-A899-379F0B53C227}" destId="{51ABFF4F-4AED-4EAD-92C4-3151FA27E96C}" srcOrd="4" destOrd="0" presId="urn:microsoft.com/office/officeart/2017/3/layout/DropPinTimeline"/>
    <dgm:cxn modelId="{F742476B-48B2-4856-9FE9-96EEB3DB5072}" type="presParOf" srcId="{142E2C9C-3650-49C6-A899-379F0B53C227}" destId="{511BEBFA-D19B-40B7-8846-67D224FC2538}" srcOrd="5" destOrd="0" presId="urn:microsoft.com/office/officeart/2017/3/layout/DropPinTimeline"/>
    <dgm:cxn modelId="{E6520F85-2015-4C7E-BF88-9442C2CE9238}" type="presParOf" srcId="{7BE40D8D-1478-4FF7-A080-6A6839DBAEC2}" destId="{D5BCBC19-35B2-4AF1-A667-68B74EFF1907}" srcOrd="1" destOrd="0" presId="urn:microsoft.com/office/officeart/2017/3/layout/DropPinTimeline"/>
    <dgm:cxn modelId="{C76CBF46-DCAE-43AC-A340-1775EAECB3B2}" type="presParOf" srcId="{7BE40D8D-1478-4FF7-A080-6A6839DBAEC2}" destId="{ACBCCB55-037A-4897-B9B0-2A940175464C}" srcOrd="2" destOrd="0" presId="urn:microsoft.com/office/officeart/2017/3/layout/DropPinTimeline"/>
    <dgm:cxn modelId="{0B20B5D7-1E5E-4FA9-A1E9-597FF12B384C}" type="presParOf" srcId="{ACBCCB55-037A-4897-B9B0-2A940175464C}" destId="{622E973A-569C-49E9-97EA-0AA657048604}" srcOrd="0" destOrd="0" presId="urn:microsoft.com/office/officeart/2017/3/layout/DropPinTimeline"/>
    <dgm:cxn modelId="{C6CAFB9F-DDFB-4151-BE0B-AEA1A055665E}" type="presParOf" srcId="{ACBCCB55-037A-4897-B9B0-2A940175464C}" destId="{81208815-BC4F-49FE-BE66-7C9551ACCD56}" srcOrd="1" destOrd="0" presId="urn:microsoft.com/office/officeart/2017/3/layout/DropPinTimeline"/>
    <dgm:cxn modelId="{7CBC999A-49C3-409B-AABE-190F239BDDBB}" type="presParOf" srcId="{81208815-BC4F-49FE-BE66-7C9551ACCD56}" destId="{BE95ADB4-C6DF-4B26-B11F-605035DEA735}" srcOrd="0" destOrd="0" presId="urn:microsoft.com/office/officeart/2017/3/layout/DropPinTimeline"/>
    <dgm:cxn modelId="{5B04BAD7-AE16-456F-8A17-5A164B9ACA2F}" type="presParOf" srcId="{81208815-BC4F-49FE-BE66-7C9551ACCD56}" destId="{D984239B-324E-4BA3-B04F-E7A993EC15F7}" srcOrd="1" destOrd="0" presId="urn:microsoft.com/office/officeart/2017/3/layout/DropPinTimeline"/>
    <dgm:cxn modelId="{121977FA-C73D-41B4-AF40-2FE309109038}" type="presParOf" srcId="{ACBCCB55-037A-4897-B9B0-2A940175464C}" destId="{5CFD181D-EC21-4593-BA6E-F8864B8F4DC6}" srcOrd="2" destOrd="0" presId="urn:microsoft.com/office/officeart/2017/3/layout/DropPinTimeline"/>
    <dgm:cxn modelId="{35A705A5-A9D0-43E8-AFC0-53B3B17EBA79}" type="presParOf" srcId="{ACBCCB55-037A-4897-B9B0-2A940175464C}" destId="{E8DADA10-491B-4217-B1B1-B366CD4D7B5B}" srcOrd="3" destOrd="0" presId="urn:microsoft.com/office/officeart/2017/3/layout/DropPinTimeline"/>
    <dgm:cxn modelId="{9C467FD4-8A1B-44A6-B691-B0F54FAE5528}" type="presParOf" srcId="{ACBCCB55-037A-4897-B9B0-2A940175464C}" destId="{49D0D491-D561-4904-A6E2-F62B5C146D47}" srcOrd="4" destOrd="0" presId="urn:microsoft.com/office/officeart/2017/3/layout/DropPinTimeline"/>
    <dgm:cxn modelId="{CB0CEC6F-FB3A-4F9A-9E4E-2F60B2507D58}" type="presParOf" srcId="{ACBCCB55-037A-4897-B9B0-2A940175464C}" destId="{5F563B52-2188-4FAD-9679-DC748889EB6A}" srcOrd="5" destOrd="0" presId="urn:microsoft.com/office/officeart/2017/3/layout/DropPinTimeline"/>
    <dgm:cxn modelId="{6F311BB3-52B7-4A76-917C-36FD17FA0A8C}" type="presParOf" srcId="{7BE40D8D-1478-4FF7-A080-6A6839DBAEC2}" destId="{A7CA5BE7-D102-4A6C-A0C0-9E0A30D52C7C}" srcOrd="3" destOrd="0" presId="urn:microsoft.com/office/officeart/2017/3/layout/DropPinTimeline"/>
    <dgm:cxn modelId="{9123E78A-A464-433F-991E-BCD535F2A789}" type="presParOf" srcId="{7BE40D8D-1478-4FF7-A080-6A6839DBAEC2}" destId="{7B5F442F-1108-4518-87DD-29AFB20ADE56}" srcOrd="4" destOrd="0" presId="urn:microsoft.com/office/officeart/2017/3/layout/DropPinTimeline"/>
    <dgm:cxn modelId="{38D32AE6-C058-4FC3-A28C-026ED7A0F55A}" type="presParOf" srcId="{7B5F442F-1108-4518-87DD-29AFB20ADE56}" destId="{D8DC498B-873C-468B-B74C-A59461317FC5}" srcOrd="0" destOrd="0" presId="urn:microsoft.com/office/officeart/2017/3/layout/DropPinTimeline"/>
    <dgm:cxn modelId="{AF4C6B18-B5B8-4891-9C2F-DB1E877109CB}" type="presParOf" srcId="{7B5F442F-1108-4518-87DD-29AFB20ADE56}" destId="{BD776E49-F80D-4949-850B-2AEA068EF34B}" srcOrd="1" destOrd="0" presId="urn:microsoft.com/office/officeart/2017/3/layout/DropPinTimeline"/>
    <dgm:cxn modelId="{D6841604-FF1B-4A2C-97E0-9DBA7FBC19A5}" type="presParOf" srcId="{BD776E49-F80D-4949-850B-2AEA068EF34B}" destId="{2BE71475-7863-4B66-A6A3-5D3A8C3ABB3E}" srcOrd="0" destOrd="0" presId="urn:microsoft.com/office/officeart/2017/3/layout/DropPinTimeline"/>
    <dgm:cxn modelId="{AAAE5AB8-820C-48C5-97EE-0BA2BF25EC5A}" type="presParOf" srcId="{BD776E49-F80D-4949-850B-2AEA068EF34B}" destId="{27C9F3ED-56E8-43D3-B435-502F284E9CB6}" srcOrd="1" destOrd="0" presId="urn:microsoft.com/office/officeart/2017/3/layout/DropPinTimeline"/>
    <dgm:cxn modelId="{FC8ABF97-F934-4C1A-B148-BC8C13A0F955}" type="presParOf" srcId="{7B5F442F-1108-4518-87DD-29AFB20ADE56}" destId="{0A091C4E-DB6D-4C58-8A80-019E5A048057}" srcOrd="2" destOrd="0" presId="urn:microsoft.com/office/officeart/2017/3/layout/DropPinTimeline"/>
    <dgm:cxn modelId="{D257AE6E-49D5-4885-A6E0-F8333DBF7250}" type="presParOf" srcId="{7B5F442F-1108-4518-87DD-29AFB20ADE56}" destId="{71D4676C-01CA-4718-BACD-E0C3449CBC61}" srcOrd="3" destOrd="0" presId="urn:microsoft.com/office/officeart/2017/3/layout/DropPinTimeline"/>
    <dgm:cxn modelId="{FC969469-ADD8-4FED-A965-142BA6B98960}" type="presParOf" srcId="{7B5F442F-1108-4518-87DD-29AFB20ADE56}" destId="{A80FD14D-C5D0-44C3-A7F7-1EB362F5D98A}" srcOrd="4" destOrd="0" presId="urn:microsoft.com/office/officeart/2017/3/layout/DropPinTimeline"/>
    <dgm:cxn modelId="{7D03420A-B79E-4477-AD44-5539A2CAE70A}" type="presParOf" srcId="{7B5F442F-1108-4518-87DD-29AFB20ADE56}" destId="{93BE71C9-3261-4114-BA83-E1E8700B5203}" srcOrd="5" destOrd="0" presId="urn:microsoft.com/office/officeart/2017/3/layout/DropPinTimeline"/>
    <dgm:cxn modelId="{50D0E85B-8969-4DF0-A7F2-412CB9777CF5}" type="presParOf" srcId="{7BE40D8D-1478-4FF7-A080-6A6839DBAEC2}" destId="{6DA4450D-78EA-4FC4-BBCB-741DAA963AC8}" srcOrd="5" destOrd="0" presId="urn:microsoft.com/office/officeart/2017/3/layout/DropPinTimeline"/>
    <dgm:cxn modelId="{5C2A10E4-61F1-4D37-8539-F73DB347D4EF}" type="presParOf" srcId="{7BE40D8D-1478-4FF7-A080-6A6839DBAEC2}" destId="{36731B25-F500-4FA4-A272-4EA9A38A7B6C}" srcOrd="6" destOrd="0" presId="urn:microsoft.com/office/officeart/2017/3/layout/DropPinTimeline"/>
    <dgm:cxn modelId="{E3E7A568-9E05-493D-8A6B-C41561EA301A}" type="presParOf" srcId="{36731B25-F500-4FA4-A272-4EA9A38A7B6C}" destId="{925FF371-CC2F-4561-83D4-930965B3DA7C}" srcOrd="0" destOrd="0" presId="urn:microsoft.com/office/officeart/2017/3/layout/DropPinTimeline"/>
    <dgm:cxn modelId="{C9C915F9-4040-4288-8C62-7FCDDCF92637}" type="presParOf" srcId="{36731B25-F500-4FA4-A272-4EA9A38A7B6C}" destId="{57D13908-9A8B-4149-B701-59191F49526C}" srcOrd="1" destOrd="0" presId="urn:microsoft.com/office/officeart/2017/3/layout/DropPinTimeline"/>
    <dgm:cxn modelId="{D2CF4AC8-439B-4483-9578-193681EB0D3A}" type="presParOf" srcId="{57D13908-9A8B-4149-B701-59191F49526C}" destId="{2F3ADC25-6038-42FB-BD49-65D0B54310DB}" srcOrd="0" destOrd="0" presId="urn:microsoft.com/office/officeart/2017/3/layout/DropPinTimeline"/>
    <dgm:cxn modelId="{2BE2E9E0-7688-4621-AE33-8C783A4725E7}" type="presParOf" srcId="{57D13908-9A8B-4149-B701-59191F49526C}" destId="{635CC779-686E-4CA7-AB83-74ED2C160726}" srcOrd="1" destOrd="0" presId="urn:microsoft.com/office/officeart/2017/3/layout/DropPinTimeline"/>
    <dgm:cxn modelId="{0D8F8A92-6000-49EF-B744-03EDF7A2C999}" type="presParOf" srcId="{36731B25-F500-4FA4-A272-4EA9A38A7B6C}" destId="{B269F802-8F00-4B14-BD20-DEC842D1DD0E}" srcOrd="2" destOrd="0" presId="urn:microsoft.com/office/officeart/2017/3/layout/DropPinTimeline"/>
    <dgm:cxn modelId="{00A0B832-3D38-4B61-A764-4430534F3C14}" type="presParOf" srcId="{36731B25-F500-4FA4-A272-4EA9A38A7B6C}" destId="{0B6E662F-CCC7-4C34-ADD6-11044202FCFC}" srcOrd="3" destOrd="0" presId="urn:microsoft.com/office/officeart/2017/3/layout/DropPinTimeline"/>
    <dgm:cxn modelId="{CEFDAABB-8845-49FC-A0C2-25D586876337}" type="presParOf" srcId="{36731B25-F500-4FA4-A272-4EA9A38A7B6C}" destId="{246B90BB-353B-4B39-85AF-B05EF055304F}" srcOrd="4" destOrd="0" presId="urn:microsoft.com/office/officeart/2017/3/layout/DropPinTimeline"/>
    <dgm:cxn modelId="{8EA5B19D-D425-4E02-A3E5-AC1377982171}" type="presParOf" srcId="{36731B25-F500-4FA4-A272-4EA9A38A7B6C}" destId="{0EC25D03-5A42-46FD-87C1-BA7D8EC440D2}" srcOrd="5" destOrd="0" presId="urn:microsoft.com/office/officeart/2017/3/layout/DropPinTimeline"/>
    <dgm:cxn modelId="{6D5EC72A-C747-4A55-8915-7FE8AC69168D}" type="presParOf" srcId="{7BE40D8D-1478-4FF7-A080-6A6839DBAEC2}" destId="{2FAB8E24-3827-4C33-8A85-16B6C918F731}" srcOrd="7" destOrd="0" presId="urn:microsoft.com/office/officeart/2017/3/layout/DropPinTimeline"/>
    <dgm:cxn modelId="{ECC34FEC-D804-4C77-B051-C99EE12FB511}" type="presParOf" srcId="{7BE40D8D-1478-4FF7-A080-6A6839DBAEC2}" destId="{D7D1AFBB-949F-4309-8E81-16ABD8E90FF6}" srcOrd="8" destOrd="0" presId="urn:microsoft.com/office/officeart/2017/3/layout/DropPinTimeline"/>
    <dgm:cxn modelId="{CB7D2946-1D6D-49B0-9484-071E335B6A75}" type="presParOf" srcId="{D7D1AFBB-949F-4309-8E81-16ABD8E90FF6}" destId="{158E1D97-8260-4B9D-BC11-7AD41F8F129B}" srcOrd="0" destOrd="0" presId="urn:microsoft.com/office/officeart/2017/3/layout/DropPinTimeline"/>
    <dgm:cxn modelId="{8EF4FF6C-DB42-4777-B2F0-23597081CA59}" type="presParOf" srcId="{D7D1AFBB-949F-4309-8E81-16ABD8E90FF6}" destId="{E20BAFEB-0A4E-42A9-B705-8DEEE00347B5}" srcOrd="1" destOrd="0" presId="urn:microsoft.com/office/officeart/2017/3/layout/DropPinTimeline"/>
    <dgm:cxn modelId="{798F5242-3BAA-472C-8CCC-B648FBB42F5B}" type="presParOf" srcId="{E20BAFEB-0A4E-42A9-B705-8DEEE00347B5}" destId="{0DE9CC2E-586D-4B9D-8B1C-62940A0C556F}" srcOrd="0" destOrd="0" presId="urn:microsoft.com/office/officeart/2017/3/layout/DropPinTimeline"/>
    <dgm:cxn modelId="{79A2340B-000C-4169-BB01-BA507E54A683}" type="presParOf" srcId="{E20BAFEB-0A4E-42A9-B705-8DEEE00347B5}" destId="{3BE68BC7-D52D-43BE-8E77-5BCD9A47EA6B}" srcOrd="1" destOrd="0" presId="urn:microsoft.com/office/officeart/2017/3/layout/DropPinTimeline"/>
    <dgm:cxn modelId="{472542B3-9341-4727-AB75-4B5BFD0E8ADB}" type="presParOf" srcId="{D7D1AFBB-949F-4309-8E81-16ABD8E90FF6}" destId="{3445E289-1410-400C-9F4E-027A1D750BDB}" srcOrd="2" destOrd="0" presId="urn:microsoft.com/office/officeart/2017/3/layout/DropPinTimeline"/>
    <dgm:cxn modelId="{C8960E7A-3D0A-46FB-B8CC-9C9FA1E3C741}" type="presParOf" srcId="{D7D1AFBB-949F-4309-8E81-16ABD8E90FF6}" destId="{4114332F-C634-4816-8707-84E2069D774D}" srcOrd="3" destOrd="0" presId="urn:microsoft.com/office/officeart/2017/3/layout/DropPinTimeline"/>
    <dgm:cxn modelId="{7F2388CF-BA74-409D-B468-1C4A9BCAFAF8}" type="presParOf" srcId="{D7D1AFBB-949F-4309-8E81-16ABD8E90FF6}" destId="{C90D7FE5-5F71-437F-8541-5526630752CC}" srcOrd="4" destOrd="0" presId="urn:microsoft.com/office/officeart/2017/3/layout/DropPinTimeline"/>
    <dgm:cxn modelId="{75575818-1CDD-4E35-A77D-5B73834FDB91}" type="presParOf" srcId="{D7D1AFBB-949F-4309-8E81-16ABD8E90FF6}" destId="{F81A9931-7F03-4C8C-BFC8-6FB9CDE3FF20}"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D8327B5-5882-48A3-BD75-7E32BF068266}" type="doc">
      <dgm:prSet loTypeId="urn:microsoft.com/office/officeart/2005/8/layout/default" loCatId="list" qsTypeId="urn:microsoft.com/office/officeart/2005/8/quickstyle/simple1#11" qsCatId="simple" csTypeId="urn:microsoft.com/office/officeart/2005/8/colors/accent1_2#3" csCatId="accent1" phldr="1"/>
      <dgm:spPr/>
      <dgm:t>
        <a:bodyPr/>
        <a:lstStyle/>
        <a:p>
          <a:endParaRPr lang="en-US"/>
        </a:p>
      </dgm:t>
    </dgm:pt>
    <dgm:pt modelId="{7FFEEEC4-9502-4AF4-BBCF-C6C76FFC79E1}">
      <dgm:prSet phldrT="[Text]"/>
      <dgm:spPr>
        <a:solidFill>
          <a:schemeClr val="accent3"/>
        </a:solidFill>
      </dgm:spPr>
      <dgm:t>
        <a:bodyPr/>
        <a:lstStyle/>
        <a:p>
          <a:pPr>
            <a:buClr>
              <a:srgbClr val="1F497D"/>
            </a:buClr>
            <a:buSzPts val="1000"/>
            <a:buFont typeface="Times New Roman" panose="02020603050405020304" pitchFamily="18" charset="0"/>
            <a:buAutoNum type="arabicPeriod"/>
          </a:pPr>
          <a:r>
            <a:rPr lang="en-US"/>
            <a:t>Summarize current routine immunization rates nationally and statewide.</a:t>
          </a:r>
        </a:p>
      </dgm:t>
    </dgm:pt>
    <dgm:pt modelId="{5C390D02-00D5-41AE-93AB-750969531F1D}" type="parTrans" cxnId="{B879BFFE-CC5D-4D28-8A66-C40B808FA662}">
      <dgm:prSet/>
      <dgm:spPr/>
      <dgm:t>
        <a:bodyPr/>
        <a:lstStyle/>
        <a:p>
          <a:endParaRPr lang="en-US"/>
        </a:p>
      </dgm:t>
    </dgm:pt>
    <dgm:pt modelId="{339FEF44-F702-4DB1-9362-A970E7E5FD0A}" type="sibTrans" cxnId="{B879BFFE-CC5D-4D28-8A66-C40B808FA662}">
      <dgm:prSet/>
      <dgm:spPr/>
      <dgm:t>
        <a:bodyPr/>
        <a:lstStyle/>
        <a:p>
          <a:endParaRPr lang="en-US"/>
        </a:p>
      </dgm:t>
    </dgm:pt>
    <dgm:pt modelId="{81D0FB85-4378-4A52-9583-FACC0F0179C0}">
      <dgm:prSet phldrT="[Text]"/>
      <dgm:spPr>
        <a:solidFill>
          <a:schemeClr val="accent2"/>
        </a:solidFill>
      </dgm:spPr>
      <dgm:t>
        <a:bodyPr/>
        <a:lstStyle/>
        <a:p>
          <a:pPr>
            <a:buClr>
              <a:srgbClr val="1F497D"/>
            </a:buClr>
            <a:buSzPts val="1000"/>
            <a:buFont typeface="Times New Roman" panose="02020603050405020304" pitchFamily="18" charset="0"/>
            <a:buAutoNum type="arabicPeriod"/>
          </a:pPr>
          <a:r>
            <a:rPr lang="en-US"/>
            <a:t>Explain the impact of ongoing vaccine preventable disease outbreaks and how to prepare for potential cases.</a:t>
          </a:r>
        </a:p>
      </dgm:t>
    </dgm:pt>
    <dgm:pt modelId="{945E6725-66CE-4B14-B87F-C4FB07B7EAC8}" type="parTrans" cxnId="{1DF8DFC6-5F58-4A68-ABF8-924CE43B2C67}">
      <dgm:prSet/>
      <dgm:spPr/>
      <dgm:t>
        <a:bodyPr/>
        <a:lstStyle/>
        <a:p>
          <a:endParaRPr lang="en-US"/>
        </a:p>
      </dgm:t>
    </dgm:pt>
    <dgm:pt modelId="{227F31D2-3F2D-4BE1-981D-7A2822CA8D03}" type="sibTrans" cxnId="{1DF8DFC6-5F58-4A68-ABF8-924CE43B2C67}">
      <dgm:prSet/>
      <dgm:spPr/>
      <dgm:t>
        <a:bodyPr/>
        <a:lstStyle/>
        <a:p>
          <a:endParaRPr lang="en-US"/>
        </a:p>
      </dgm:t>
    </dgm:pt>
    <dgm:pt modelId="{ED431C8F-0B18-4720-8C6A-D6A077421642}">
      <dgm:prSet/>
      <dgm:spPr>
        <a:solidFill>
          <a:schemeClr val="accent5"/>
        </a:solidFill>
      </dgm:spPr>
      <dgm:t>
        <a:bodyPr/>
        <a:lstStyle/>
        <a:p>
          <a:r>
            <a:rPr lang="en-US"/>
            <a:t>Describe the current vaccine landscape and how to address vaccine hesitancy.</a:t>
          </a:r>
        </a:p>
      </dgm:t>
    </dgm:pt>
    <dgm:pt modelId="{83CBB9D6-F7A7-45DC-9E02-80C0998919C5}" type="parTrans" cxnId="{A1A850B0-979E-415C-BFAA-BF85F57BFCB9}">
      <dgm:prSet/>
      <dgm:spPr/>
      <dgm:t>
        <a:bodyPr/>
        <a:lstStyle/>
        <a:p>
          <a:endParaRPr lang="en-US"/>
        </a:p>
      </dgm:t>
    </dgm:pt>
    <dgm:pt modelId="{062BE42D-A351-4E0F-BCCF-74CE41C21E10}" type="sibTrans" cxnId="{A1A850B0-979E-415C-BFAA-BF85F57BFCB9}">
      <dgm:prSet/>
      <dgm:spPr/>
      <dgm:t>
        <a:bodyPr/>
        <a:lstStyle/>
        <a:p>
          <a:endParaRPr lang="en-US"/>
        </a:p>
      </dgm:t>
    </dgm:pt>
    <dgm:pt modelId="{D08FB9AD-F674-407E-85F8-277AC8297E76}" type="pres">
      <dgm:prSet presAssocID="{ED8327B5-5882-48A3-BD75-7E32BF068266}" presName="diagram" presStyleCnt="0">
        <dgm:presLayoutVars>
          <dgm:dir/>
          <dgm:resizeHandles val="exact"/>
        </dgm:presLayoutVars>
      </dgm:prSet>
      <dgm:spPr/>
    </dgm:pt>
    <dgm:pt modelId="{115CBDC6-44E7-4774-A0DD-DA621A00EB7D}" type="pres">
      <dgm:prSet presAssocID="{ED431C8F-0B18-4720-8C6A-D6A077421642}" presName="node" presStyleLbl="node1" presStyleIdx="0" presStyleCnt="3">
        <dgm:presLayoutVars>
          <dgm:bulletEnabled val="1"/>
        </dgm:presLayoutVars>
      </dgm:prSet>
      <dgm:spPr/>
    </dgm:pt>
    <dgm:pt modelId="{781B1EA0-F572-4AF1-855C-A72F7E0E9515}" type="pres">
      <dgm:prSet presAssocID="{062BE42D-A351-4E0F-BCCF-74CE41C21E10}" presName="sibTrans" presStyleCnt="0"/>
      <dgm:spPr/>
    </dgm:pt>
    <dgm:pt modelId="{8371FBF2-71BC-421D-BA74-A6694C701D40}" type="pres">
      <dgm:prSet presAssocID="{7FFEEEC4-9502-4AF4-BBCF-C6C76FFC79E1}" presName="node" presStyleLbl="node1" presStyleIdx="1" presStyleCnt="3">
        <dgm:presLayoutVars>
          <dgm:bulletEnabled val="1"/>
        </dgm:presLayoutVars>
      </dgm:prSet>
      <dgm:spPr/>
    </dgm:pt>
    <dgm:pt modelId="{E9315793-5380-429B-A00C-EB6F4261FEB7}" type="pres">
      <dgm:prSet presAssocID="{339FEF44-F702-4DB1-9362-A970E7E5FD0A}" presName="sibTrans" presStyleCnt="0"/>
      <dgm:spPr/>
    </dgm:pt>
    <dgm:pt modelId="{7D778BBE-25B5-4BF5-95B0-860974087D27}" type="pres">
      <dgm:prSet presAssocID="{81D0FB85-4378-4A52-9583-FACC0F0179C0}" presName="node" presStyleLbl="node1" presStyleIdx="2" presStyleCnt="3">
        <dgm:presLayoutVars>
          <dgm:bulletEnabled val="1"/>
        </dgm:presLayoutVars>
      </dgm:prSet>
      <dgm:spPr/>
    </dgm:pt>
  </dgm:ptLst>
  <dgm:cxnLst>
    <dgm:cxn modelId="{17244A01-6F4D-4901-8B8C-6DF5E1F1897A}" type="presOf" srcId="{ED431C8F-0B18-4720-8C6A-D6A077421642}" destId="{115CBDC6-44E7-4774-A0DD-DA621A00EB7D}" srcOrd="0" destOrd="0" presId="urn:microsoft.com/office/officeart/2005/8/layout/default"/>
    <dgm:cxn modelId="{58A11902-C6C2-4DB7-A9BB-0DED6247ADBB}" type="presOf" srcId="{81D0FB85-4378-4A52-9583-FACC0F0179C0}" destId="{7D778BBE-25B5-4BF5-95B0-860974087D27}" srcOrd="0" destOrd="0" presId="urn:microsoft.com/office/officeart/2005/8/layout/default"/>
    <dgm:cxn modelId="{8551FD70-7F0F-4694-96F7-86D496FCE956}" type="presOf" srcId="{7FFEEEC4-9502-4AF4-BBCF-C6C76FFC79E1}" destId="{8371FBF2-71BC-421D-BA74-A6694C701D40}" srcOrd="0" destOrd="0" presId="urn:microsoft.com/office/officeart/2005/8/layout/default"/>
    <dgm:cxn modelId="{A1A850B0-979E-415C-BFAA-BF85F57BFCB9}" srcId="{ED8327B5-5882-48A3-BD75-7E32BF068266}" destId="{ED431C8F-0B18-4720-8C6A-D6A077421642}" srcOrd="0" destOrd="0" parTransId="{83CBB9D6-F7A7-45DC-9E02-80C0998919C5}" sibTransId="{062BE42D-A351-4E0F-BCCF-74CE41C21E10}"/>
    <dgm:cxn modelId="{836894B5-9588-4792-83F5-E61C64C4BA47}" type="presOf" srcId="{ED8327B5-5882-48A3-BD75-7E32BF068266}" destId="{D08FB9AD-F674-407E-85F8-277AC8297E76}" srcOrd="0" destOrd="0" presId="urn:microsoft.com/office/officeart/2005/8/layout/default"/>
    <dgm:cxn modelId="{1DF8DFC6-5F58-4A68-ABF8-924CE43B2C67}" srcId="{ED8327B5-5882-48A3-BD75-7E32BF068266}" destId="{81D0FB85-4378-4A52-9583-FACC0F0179C0}" srcOrd="2" destOrd="0" parTransId="{945E6725-66CE-4B14-B87F-C4FB07B7EAC8}" sibTransId="{227F31D2-3F2D-4BE1-981D-7A2822CA8D03}"/>
    <dgm:cxn modelId="{B879BFFE-CC5D-4D28-8A66-C40B808FA662}" srcId="{ED8327B5-5882-48A3-BD75-7E32BF068266}" destId="{7FFEEEC4-9502-4AF4-BBCF-C6C76FFC79E1}" srcOrd="1" destOrd="0" parTransId="{5C390D02-00D5-41AE-93AB-750969531F1D}" sibTransId="{339FEF44-F702-4DB1-9362-A970E7E5FD0A}"/>
    <dgm:cxn modelId="{49A8D928-0471-46BE-87B0-18A360D5C094}" type="presParOf" srcId="{D08FB9AD-F674-407E-85F8-277AC8297E76}" destId="{115CBDC6-44E7-4774-A0DD-DA621A00EB7D}" srcOrd="0" destOrd="0" presId="urn:microsoft.com/office/officeart/2005/8/layout/default"/>
    <dgm:cxn modelId="{07C9DB20-ABAA-4506-9DEE-9B97B0223E8F}" type="presParOf" srcId="{D08FB9AD-F674-407E-85F8-277AC8297E76}" destId="{781B1EA0-F572-4AF1-855C-A72F7E0E9515}" srcOrd="1" destOrd="0" presId="urn:microsoft.com/office/officeart/2005/8/layout/default"/>
    <dgm:cxn modelId="{EDC70483-0E23-44F4-B412-4F6CA77B02C1}" type="presParOf" srcId="{D08FB9AD-F674-407E-85F8-277AC8297E76}" destId="{8371FBF2-71BC-421D-BA74-A6694C701D40}" srcOrd="2" destOrd="0" presId="urn:microsoft.com/office/officeart/2005/8/layout/default"/>
    <dgm:cxn modelId="{38E0A43A-559D-4E44-97E5-92236B1468A7}" type="presParOf" srcId="{D08FB9AD-F674-407E-85F8-277AC8297E76}" destId="{E9315793-5380-429B-A00C-EB6F4261FEB7}" srcOrd="3" destOrd="0" presId="urn:microsoft.com/office/officeart/2005/8/layout/default"/>
    <dgm:cxn modelId="{937E7427-644A-411E-99D0-C0C0C31E89CB}" type="presParOf" srcId="{D08FB9AD-F674-407E-85F8-277AC8297E76}" destId="{7D778BBE-25B5-4BF5-95B0-860974087D27}"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B6E9F54-D8E4-4B80-9BC4-CF16400C06AB}" type="doc">
      <dgm:prSet loTypeId="urn:microsoft.com/office/officeart/2018/5/layout/CenteredIconLabelDescriptionList" loCatId="icon" qsTypeId="urn:microsoft.com/office/officeart/2005/8/quickstyle/simple1#12" qsCatId="simple" csTypeId="urn:microsoft.com/office/officeart/2005/8/colors/accent3_2#3" csCatId="accent3" phldr="1"/>
      <dgm:spPr/>
      <dgm:t>
        <a:bodyPr/>
        <a:lstStyle/>
        <a:p>
          <a:endParaRPr lang="en-US"/>
        </a:p>
      </dgm:t>
    </dgm:pt>
    <dgm:pt modelId="{D1BDDB38-B45E-4D61-A6F0-3AD617E89213}">
      <dgm:prSet phldrT="[Text]"/>
      <dgm:spPr/>
      <dgm:t>
        <a:bodyPr/>
        <a:lstStyle/>
        <a:p>
          <a:pPr>
            <a:lnSpc>
              <a:spcPct val="100000"/>
            </a:lnSpc>
            <a:defRPr b="1"/>
          </a:pPr>
          <a:r>
            <a:rPr lang="en-US" b="1">
              <a:latin typeface="Trade Gothic Next" panose="020B0503040303020004" pitchFamily="34" charset="0"/>
            </a:rPr>
            <a:t>Misinformation</a:t>
          </a:r>
        </a:p>
      </dgm:t>
    </dgm:pt>
    <dgm:pt modelId="{4DDF9267-5DB7-41C1-9E49-1E554ACA01BB}" type="parTrans" cxnId="{9E41D314-4B23-4E10-AC14-E178DE0495AC}">
      <dgm:prSet/>
      <dgm:spPr/>
      <dgm:t>
        <a:bodyPr/>
        <a:lstStyle/>
        <a:p>
          <a:endParaRPr lang="en-US"/>
        </a:p>
      </dgm:t>
    </dgm:pt>
    <dgm:pt modelId="{8F45D587-3FC5-4E94-AFBB-3173B0573561}" type="sibTrans" cxnId="{9E41D314-4B23-4E10-AC14-E178DE0495AC}">
      <dgm:prSet/>
      <dgm:spPr/>
      <dgm:t>
        <a:bodyPr/>
        <a:lstStyle/>
        <a:p>
          <a:endParaRPr lang="en-US"/>
        </a:p>
      </dgm:t>
    </dgm:pt>
    <dgm:pt modelId="{870B6064-C370-4EEA-A89E-A2D8AC840247}">
      <dgm:prSet phldrT="[Text]"/>
      <dgm:spPr/>
      <dgm:t>
        <a:bodyPr/>
        <a:lstStyle/>
        <a:p>
          <a:pPr>
            <a:lnSpc>
              <a:spcPct val="100000"/>
            </a:lnSpc>
            <a:defRPr b="1"/>
          </a:pPr>
          <a:r>
            <a:rPr lang="en-US" b="1">
              <a:latin typeface="Trade Gothic Next" panose="020B0503040303020004" pitchFamily="34" charset="0"/>
            </a:rPr>
            <a:t>Disinformation</a:t>
          </a:r>
        </a:p>
      </dgm:t>
    </dgm:pt>
    <dgm:pt modelId="{3270B94B-CD56-46BB-877E-64DC8C03D564}" type="parTrans" cxnId="{EF47DE7D-B6EB-45A7-B11D-D6DDC873BFA4}">
      <dgm:prSet/>
      <dgm:spPr/>
      <dgm:t>
        <a:bodyPr/>
        <a:lstStyle/>
        <a:p>
          <a:endParaRPr lang="en-US"/>
        </a:p>
      </dgm:t>
    </dgm:pt>
    <dgm:pt modelId="{31EC759A-BF8E-4118-9C5B-F28F4C47466C}" type="sibTrans" cxnId="{EF47DE7D-B6EB-45A7-B11D-D6DDC873BFA4}">
      <dgm:prSet/>
      <dgm:spPr/>
      <dgm:t>
        <a:bodyPr/>
        <a:lstStyle/>
        <a:p>
          <a:endParaRPr lang="en-US"/>
        </a:p>
      </dgm:t>
    </dgm:pt>
    <dgm:pt modelId="{946D09F9-773F-44DC-9DB3-DBF1965097E7}">
      <dgm:prSet phldrT="[Text]"/>
      <dgm:spPr/>
      <dgm:t>
        <a:bodyPr/>
        <a:lstStyle/>
        <a:p>
          <a:pPr>
            <a:lnSpc>
              <a:spcPct val="100000"/>
            </a:lnSpc>
          </a:pPr>
          <a:r>
            <a:rPr lang="en-US">
              <a:latin typeface="Trade Gothic Next" panose="020B0503040303020004" pitchFamily="34" charset="0"/>
            </a:rPr>
            <a:t>When people spread misinformation, they often </a:t>
          </a:r>
          <a:r>
            <a:rPr lang="en-US" b="1">
              <a:latin typeface="Trade Gothic Next" panose="020B0503040303020004" pitchFamily="34" charset="0"/>
            </a:rPr>
            <a:t>believe</a:t>
          </a:r>
          <a:r>
            <a:rPr lang="en-US">
              <a:latin typeface="Trade Gothic Next" panose="020B0503040303020004" pitchFamily="34" charset="0"/>
            </a:rPr>
            <a:t> the information they are sharing.</a:t>
          </a:r>
        </a:p>
      </dgm:t>
    </dgm:pt>
    <dgm:pt modelId="{C7887060-BAA2-418C-BD3A-171E46D1BC3F}" type="parTrans" cxnId="{61D62E68-A347-4EF7-A153-7BDC79BCC2AA}">
      <dgm:prSet/>
      <dgm:spPr/>
      <dgm:t>
        <a:bodyPr/>
        <a:lstStyle/>
        <a:p>
          <a:endParaRPr lang="en-US"/>
        </a:p>
      </dgm:t>
    </dgm:pt>
    <dgm:pt modelId="{4708E719-3290-4FF4-97FB-49A6A3D4CDC6}" type="sibTrans" cxnId="{61D62E68-A347-4EF7-A153-7BDC79BCC2AA}">
      <dgm:prSet/>
      <dgm:spPr/>
      <dgm:t>
        <a:bodyPr/>
        <a:lstStyle/>
        <a:p>
          <a:endParaRPr lang="en-US"/>
        </a:p>
      </dgm:t>
    </dgm:pt>
    <dgm:pt modelId="{EB8737C9-EAE4-42BD-AC9B-A4D26A49EE6A}">
      <dgm:prSet phldrT="[Text]"/>
      <dgm:spPr/>
      <dgm:t>
        <a:bodyPr/>
        <a:lstStyle/>
        <a:p>
          <a:pPr>
            <a:lnSpc>
              <a:spcPct val="100000"/>
            </a:lnSpc>
          </a:pPr>
          <a:r>
            <a:rPr lang="en-US">
              <a:latin typeface="Trade Gothic Next" panose="020B0503040303020004" pitchFamily="34" charset="0"/>
            </a:rPr>
            <a:t>Disinformation is crafted and disseminated with the </a:t>
          </a:r>
          <a:r>
            <a:rPr lang="en-US" b="1">
              <a:latin typeface="Trade Gothic Next" panose="020B0503040303020004" pitchFamily="34" charset="0"/>
            </a:rPr>
            <a:t>intent to mislead</a:t>
          </a:r>
          <a:r>
            <a:rPr lang="en-US">
              <a:latin typeface="Trade Gothic Next" panose="020B0503040303020004" pitchFamily="34" charset="0"/>
            </a:rPr>
            <a:t> others.</a:t>
          </a:r>
        </a:p>
      </dgm:t>
    </dgm:pt>
    <dgm:pt modelId="{2EFBE2EE-EA71-4E83-B008-DF17974193E7}" type="parTrans" cxnId="{F734E1EB-C8F0-49E6-A4CD-6E5263B4DD89}">
      <dgm:prSet/>
      <dgm:spPr/>
      <dgm:t>
        <a:bodyPr/>
        <a:lstStyle/>
        <a:p>
          <a:endParaRPr lang="en-US"/>
        </a:p>
      </dgm:t>
    </dgm:pt>
    <dgm:pt modelId="{883A4790-9F97-4065-A795-169834F2F5BA}" type="sibTrans" cxnId="{F734E1EB-C8F0-49E6-A4CD-6E5263B4DD89}">
      <dgm:prSet/>
      <dgm:spPr/>
      <dgm:t>
        <a:bodyPr/>
        <a:lstStyle/>
        <a:p>
          <a:endParaRPr lang="en-US"/>
        </a:p>
      </dgm:t>
    </dgm:pt>
    <dgm:pt modelId="{B430AA63-8EA5-4F91-AB83-6C7B51E83D8F}" type="pres">
      <dgm:prSet presAssocID="{BB6E9F54-D8E4-4B80-9BC4-CF16400C06AB}" presName="root" presStyleCnt="0">
        <dgm:presLayoutVars>
          <dgm:dir/>
          <dgm:resizeHandles val="exact"/>
        </dgm:presLayoutVars>
      </dgm:prSet>
      <dgm:spPr/>
    </dgm:pt>
    <dgm:pt modelId="{D533CEF6-034E-49F8-A58A-3BC3EC0F9899}" type="pres">
      <dgm:prSet presAssocID="{D1BDDB38-B45E-4D61-A6F0-3AD617E89213}" presName="compNode" presStyleCnt="0"/>
      <dgm:spPr/>
    </dgm:pt>
    <dgm:pt modelId="{118DDA42-6F9A-450F-A099-856299C0E97E}" type="pres">
      <dgm:prSet presAssocID="{D1BDDB38-B45E-4D61-A6F0-3AD617E89213}"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arget Audience"/>
        </a:ext>
      </dgm:extLst>
    </dgm:pt>
    <dgm:pt modelId="{C663B939-087F-4DD7-8103-27E229B99CF9}" type="pres">
      <dgm:prSet presAssocID="{D1BDDB38-B45E-4D61-A6F0-3AD617E89213}" presName="iconSpace" presStyleCnt="0"/>
      <dgm:spPr/>
    </dgm:pt>
    <dgm:pt modelId="{194B762B-2A99-4D1D-8FE0-00A04AC17280}" type="pres">
      <dgm:prSet presAssocID="{D1BDDB38-B45E-4D61-A6F0-3AD617E89213}" presName="parTx" presStyleLbl="revTx" presStyleIdx="0" presStyleCnt="4">
        <dgm:presLayoutVars>
          <dgm:chMax val="0"/>
          <dgm:chPref val="0"/>
        </dgm:presLayoutVars>
      </dgm:prSet>
      <dgm:spPr/>
    </dgm:pt>
    <dgm:pt modelId="{45EA3FE2-8AA4-48FC-AD36-297FF6FD0146}" type="pres">
      <dgm:prSet presAssocID="{D1BDDB38-B45E-4D61-A6F0-3AD617E89213}" presName="txSpace" presStyleCnt="0"/>
      <dgm:spPr/>
    </dgm:pt>
    <dgm:pt modelId="{AC80D58C-065F-4C2B-B305-2F97ED6F3532}" type="pres">
      <dgm:prSet presAssocID="{D1BDDB38-B45E-4D61-A6F0-3AD617E89213}" presName="desTx" presStyleLbl="revTx" presStyleIdx="1" presStyleCnt="4">
        <dgm:presLayoutVars/>
      </dgm:prSet>
      <dgm:spPr/>
    </dgm:pt>
    <dgm:pt modelId="{88C49D66-BDA8-4E7C-906D-BAB29CF869AF}" type="pres">
      <dgm:prSet presAssocID="{8F45D587-3FC5-4E94-AFBB-3173B0573561}" presName="sibTrans" presStyleCnt="0"/>
      <dgm:spPr/>
    </dgm:pt>
    <dgm:pt modelId="{384C9177-8165-43C5-8B66-6A54ED2DB52E}" type="pres">
      <dgm:prSet presAssocID="{870B6064-C370-4EEA-A89E-A2D8AC840247}" presName="compNode" presStyleCnt="0"/>
      <dgm:spPr/>
    </dgm:pt>
    <dgm:pt modelId="{79F9D6B9-3B2E-4305-8E3A-5F74523EBC2A}" type="pres">
      <dgm:prSet presAssocID="{870B6064-C370-4EEA-A89E-A2D8AC840247}"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
        </a:ext>
      </dgm:extLst>
    </dgm:pt>
    <dgm:pt modelId="{077BC741-E181-40F1-9257-51241BDB6221}" type="pres">
      <dgm:prSet presAssocID="{870B6064-C370-4EEA-A89E-A2D8AC840247}" presName="iconSpace" presStyleCnt="0"/>
      <dgm:spPr/>
    </dgm:pt>
    <dgm:pt modelId="{4916160C-EF10-46D5-A887-9B77007B9BB4}" type="pres">
      <dgm:prSet presAssocID="{870B6064-C370-4EEA-A89E-A2D8AC840247}" presName="parTx" presStyleLbl="revTx" presStyleIdx="2" presStyleCnt="4">
        <dgm:presLayoutVars>
          <dgm:chMax val="0"/>
          <dgm:chPref val="0"/>
        </dgm:presLayoutVars>
      </dgm:prSet>
      <dgm:spPr/>
    </dgm:pt>
    <dgm:pt modelId="{4C26C5FB-2AF4-46CA-8897-1649C07FA300}" type="pres">
      <dgm:prSet presAssocID="{870B6064-C370-4EEA-A89E-A2D8AC840247}" presName="txSpace" presStyleCnt="0"/>
      <dgm:spPr/>
    </dgm:pt>
    <dgm:pt modelId="{23D9F7E8-9694-4BDC-ACBA-95625934581A}" type="pres">
      <dgm:prSet presAssocID="{870B6064-C370-4EEA-A89E-A2D8AC840247}" presName="desTx" presStyleLbl="revTx" presStyleIdx="3" presStyleCnt="4">
        <dgm:presLayoutVars/>
      </dgm:prSet>
      <dgm:spPr/>
    </dgm:pt>
  </dgm:ptLst>
  <dgm:cxnLst>
    <dgm:cxn modelId="{A9F1FF0B-4115-4267-9327-FE12FC4114A7}" type="presOf" srcId="{870B6064-C370-4EEA-A89E-A2D8AC840247}" destId="{4916160C-EF10-46D5-A887-9B77007B9BB4}" srcOrd="0" destOrd="0" presId="urn:microsoft.com/office/officeart/2018/5/layout/CenteredIconLabelDescriptionList"/>
    <dgm:cxn modelId="{9E41D314-4B23-4E10-AC14-E178DE0495AC}" srcId="{BB6E9F54-D8E4-4B80-9BC4-CF16400C06AB}" destId="{D1BDDB38-B45E-4D61-A6F0-3AD617E89213}" srcOrd="0" destOrd="0" parTransId="{4DDF9267-5DB7-41C1-9E49-1E554ACA01BB}" sibTransId="{8F45D587-3FC5-4E94-AFBB-3173B0573561}"/>
    <dgm:cxn modelId="{61D62E68-A347-4EF7-A153-7BDC79BCC2AA}" srcId="{D1BDDB38-B45E-4D61-A6F0-3AD617E89213}" destId="{946D09F9-773F-44DC-9DB3-DBF1965097E7}" srcOrd="0" destOrd="0" parTransId="{C7887060-BAA2-418C-BD3A-171E46D1BC3F}" sibTransId="{4708E719-3290-4FF4-97FB-49A6A3D4CDC6}"/>
    <dgm:cxn modelId="{03330D69-E146-4286-82A4-1736A73F8D82}" type="presOf" srcId="{D1BDDB38-B45E-4D61-A6F0-3AD617E89213}" destId="{194B762B-2A99-4D1D-8FE0-00A04AC17280}" srcOrd="0" destOrd="0" presId="urn:microsoft.com/office/officeart/2018/5/layout/CenteredIconLabelDescriptionList"/>
    <dgm:cxn modelId="{6EDEFD56-34B7-481C-9E80-DE47736F6DBF}" type="presOf" srcId="{946D09F9-773F-44DC-9DB3-DBF1965097E7}" destId="{AC80D58C-065F-4C2B-B305-2F97ED6F3532}" srcOrd="0" destOrd="0" presId="urn:microsoft.com/office/officeart/2018/5/layout/CenteredIconLabelDescriptionList"/>
    <dgm:cxn modelId="{EF47DE7D-B6EB-45A7-B11D-D6DDC873BFA4}" srcId="{BB6E9F54-D8E4-4B80-9BC4-CF16400C06AB}" destId="{870B6064-C370-4EEA-A89E-A2D8AC840247}" srcOrd="1" destOrd="0" parTransId="{3270B94B-CD56-46BB-877E-64DC8C03D564}" sibTransId="{31EC759A-BF8E-4118-9C5B-F28F4C47466C}"/>
    <dgm:cxn modelId="{69969AD5-EC5B-410B-81D3-782990011DBE}" type="presOf" srcId="{EB8737C9-EAE4-42BD-AC9B-A4D26A49EE6A}" destId="{23D9F7E8-9694-4BDC-ACBA-95625934581A}" srcOrd="0" destOrd="0" presId="urn:microsoft.com/office/officeart/2018/5/layout/CenteredIconLabelDescriptionList"/>
    <dgm:cxn modelId="{F734E1EB-C8F0-49E6-A4CD-6E5263B4DD89}" srcId="{870B6064-C370-4EEA-A89E-A2D8AC840247}" destId="{EB8737C9-EAE4-42BD-AC9B-A4D26A49EE6A}" srcOrd="0" destOrd="0" parTransId="{2EFBE2EE-EA71-4E83-B008-DF17974193E7}" sibTransId="{883A4790-9F97-4065-A795-169834F2F5BA}"/>
    <dgm:cxn modelId="{C2C15FFB-C47A-4FBA-A6FB-024A09394435}" type="presOf" srcId="{BB6E9F54-D8E4-4B80-9BC4-CF16400C06AB}" destId="{B430AA63-8EA5-4F91-AB83-6C7B51E83D8F}" srcOrd="0" destOrd="0" presId="urn:microsoft.com/office/officeart/2018/5/layout/CenteredIconLabelDescriptionList"/>
    <dgm:cxn modelId="{DE3E3B0A-4FBA-4386-806E-250CE7A27A5F}" type="presParOf" srcId="{B430AA63-8EA5-4F91-AB83-6C7B51E83D8F}" destId="{D533CEF6-034E-49F8-A58A-3BC3EC0F9899}" srcOrd="0" destOrd="0" presId="urn:microsoft.com/office/officeart/2018/5/layout/CenteredIconLabelDescriptionList"/>
    <dgm:cxn modelId="{A20FADB0-5916-43CD-BF6D-DCE9BA721994}" type="presParOf" srcId="{D533CEF6-034E-49F8-A58A-3BC3EC0F9899}" destId="{118DDA42-6F9A-450F-A099-856299C0E97E}" srcOrd="0" destOrd="0" presId="urn:microsoft.com/office/officeart/2018/5/layout/CenteredIconLabelDescriptionList"/>
    <dgm:cxn modelId="{CF944B31-33F0-4DD4-94C7-3B79930DA0B7}" type="presParOf" srcId="{D533CEF6-034E-49F8-A58A-3BC3EC0F9899}" destId="{C663B939-087F-4DD7-8103-27E229B99CF9}" srcOrd="1" destOrd="0" presId="urn:microsoft.com/office/officeart/2018/5/layout/CenteredIconLabelDescriptionList"/>
    <dgm:cxn modelId="{8A9A0E47-89BA-47B0-B6AB-4972998910A7}" type="presParOf" srcId="{D533CEF6-034E-49F8-A58A-3BC3EC0F9899}" destId="{194B762B-2A99-4D1D-8FE0-00A04AC17280}" srcOrd="2" destOrd="0" presId="urn:microsoft.com/office/officeart/2018/5/layout/CenteredIconLabelDescriptionList"/>
    <dgm:cxn modelId="{2E1C7AE8-65D1-429F-85EA-023DC313FC7E}" type="presParOf" srcId="{D533CEF6-034E-49F8-A58A-3BC3EC0F9899}" destId="{45EA3FE2-8AA4-48FC-AD36-297FF6FD0146}" srcOrd="3" destOrd="0" presId="urn:microsoft.com/office/officeart/2018/5/layout/CenteredIconLabelDescriptionList"/>
    <dgm:cxn modelId="{C6B03FE2-5B41-40DD-8428-283CFA80E421}" type="presParOf" srcId="{D533CEF6-034E-49F8-A58A-3BC3EC0F9899}" destId="{AC80D58C-065F-4C2B-B305-2F97ED6F3532}" srcOrd="4" destOrd="0" presId="urn:microsoft.com/office/officeart/2018/5/layout/CenteredIconLabelDescriptionList"/>
    <dgm:cxn modelId="{6CFA958A-AF14-4088-840A-E1FF2F4A62C0}" type="presParOf" srcId="{B430AA63-8EA5-4F91-AB83-6C7B51E83D8F}" destId="{88C49D66-BDA8-4E7C-906D-BAB29CF869AF}" srcOrd="1" destOrd="0" presId="urn:microsoft.com/office/officeart/2018/5/layout/CenteredIconLabelDescriptionList"/>
    <dgm:cxn modelId="{D081C786-CCDA-4DD3-A1C0-9B9C4055C506}" type="presParOf" srcId="{B430AA63-8EA5-4F91-AB83-6C7B51E83D8F}" destId="{384C9177-8165-43C5-8B66-6A54ED2DB52E}" srcOrd="2" destOrd="0" presId="urn:microsoft.com/office/officeart/2018/5/layout/CenteredIconLabelDescriptionList"/>
    <dgm:cxn modelId="{0DF407D3-1FD4-46AC-8A66-50AF3926A0F9}" type="presParOf" srcId="{384C9177-8165-43C5-8B66-6A54ED2DB52E}" destId="{79F9D6B9-3B2E-4305-8E3A-5F74523EBC2A}" srcOrd="0" destOrd="0" presId="urn:microsoft.com/office/officeart/2018/5/layout/CenteredIconLabelDescriptionList"/>
    <dgm:cxn modelId="{A916B8FA-8CAA-4DEE-B7F3-293EF7F9CF61}" type="presParOf" srcId="{384C9177-8165-43C5-8B66-6A54ED2DB52E}" destId="{077BC741-E181-40F1-9257-51241BDB6221}" srcOrd="1" destOrd="0" presId="urn:microsoft.com/office/officeart/2018/5/layout/CenteredIconLabelDescriptionList"/>
    <dgm:cxn modelId="{0BD1328D-716E-4548-887B-4565F11C6447}" type="presParOf" srcId="{384C9177-8165-43C5-8B66-6A54ED2DB52E}" destId="{4916160C-EF10-46D5-A887-9B77007B9BB4}" srcOrd="2" destOrd="0" presId="urn:microsoft.com/office/officeart/2018/5/layout/CenteredIconLabelDescriptionList"/>
    <dgm:cxn modelId="{C127DECD-B213-4E51-96D6-845FEAC5A5FF}" type="presParOf" srcId="{384C9177-8165-43C5-8B66-6A54ED2DB52E}" destId="{4C26C5FB-2AF4-46CA-8897-1649C07FA300}" srcOrd="3" destOrd="0" presId="urn:microsoft.com/office/officeart/2018/5/layout/CenteredIconLabelDescriptionList"/>
    <dgm:cxn modelId="{EE7F1FBD-7F83-42D7-8B56-FAF710D8322D}" type="presParOf" srcId="{384C9177-8165-43C5-8B66-6A54ED2DB52E}" destId="{23D9F7E8-9694-4BDC-ACBA-95625934581A}"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4022253-4D98-4A65-968B-4E9532E888E1}" type="doc">
      <dgm:prSet loTypeId="urn:microsoft.com/office/officeart/2005/8/layout/list1" loCatId="list" qsTypeId="urn:microsoft.com/office/officeart/2005/8/quickstyle/simple1#13" qsCatId="simple" csTypeId="urn:microsoft.com/office/officeart/2005/8/colors/accent3_2#4" csCatId="accent3" phldr="1"/>
      <dgm:spPr/>
      <dgm:t>
        <a:bodyPr/>
        <a:lstStyle/>
        <a:p>
          <a:endParaRPr lang="en-US"/>
        </a:p>
      </dgm:t>
    </dgm:pt>
    <dgm:pt modelId="{D8C3220C-770F-4CCC-B99E-BE626E1252C5}">
      <dgm:prSet phldrT="[Text]" custT="1"/>
      <dgm:spPr/>
      <dgm:t>
        <a:bodyPr/>
        <a:lstStyle/>
        <a:p>
          <a:pPr>
            <a:buSzPct val="100000"/>
            <a:buFont typeface="+mj-lt"/>
            <a:buAutoNum type="arabicPeriod"/>
          </a:pPr>
          <a:r>
            <a:rPr lang="en-US" sz="2400" b="1" spc="10">
              <a:latin typeface="Trade Gothic Next"/>
            </a:rPr>
            <a:t>Give Your Strong Recommendation</a:t>
          </a:r>
          <a:endParaRPr lang="en-US" sz="2400"/>
        </a:p>
      </dgm:t>
    </dgm:pt>
    <dgm:pt modelId="{BC50233E-F0C0-4529-8170-59EAC2F83CB7}" type="parTrans" cxnId="{C732998D-8F99-4A19-B7EE-40A7A6E7C1FD}">
      <dgm:prSet/>
      <dgm:spPr/>
      <dgm:t>
        <a:bodyPr/>
        <a:lstStyle/>
        <a:p>
          <a:endParaRPr lang="en-US"/>
        </a:p>
      </dgm:t>
    </dgm:pt>
    <dgm:pt modelId="{8173AA57-217A-4E16-84B3-FB393AB13DD7}" type="sibTrans" cxnId="{C732998D-8F99-4A19-B7EE-40A7A6E7C1FD}">
      <dgm:prSet/>
      <dgm:spPr/>
      <dgm:t>
        <a:bodyPr/>
        <a:lstStyle/>
        <a:p>
          <a:endParaRPr lang="en-US"/>
        </a:p>
      </dgm:t>
    </dgm:pt>
    <dgm:pt modelId="{F119CE44-F40E-4026-A4EC-CC122625411E}">
      <dgm:prSet custT="1"/>
      <dgm:spPr/>
      <dgm:t>
        <a:bodyPr/>
        <a:lstStyle/>
        <a:p>
          <a:r>
            <a:rPr lang="en-US" sz="2000" spc="10">
              <a:latin typeface="Trade Gothic Next"/>
            </a:rPr>
            <a:t>Healthcare professionals remain the most trusted source for vaccine-related information. E</a:t>
          </a:r>
          <a:r>
            <a:rPr lang="en-US" sz="2000" b="0" i="0"/>
            <a:t>nsure information is presented out of concern for children and the community.</a:t>
          </a:r>
          <a:endParaRPr lang="en-US" sz="2000" spc="10"/>
        </a:p>
      </dgm:t>
    </dgm:pt>
    <dgm:pt modelId="{7668320A-16E7-48BF-8A79-7F3B6AA8F668}" type="parTrans" cxnId="{33F54947-9CE0-4CA9-BB31-EB92F7802F9A}">
      <dgm:prSet/>
      <dgm:spPr/>
      <dgm:t>
        <a:bodyPr/>
        <a:lstStyle/>
        <a:p>
          <a:endParaRPr lang="en-US"/>
        </a:p>
      </dgm:t>
    </dgm:pt>
    <dgm:pt modelId="{0BA39EA2-230B-4C9B-92CF-ACC037724F98}" type="sibTrans" cxnId="{33F54947-9CE0-4CA9-BB31-EB92F7802F9A}">
      <dgm:prSet/>
      <dgm:spPr/>
      <dgm:t>
        <a:bodyPr/>
        <a:lstStyle/>
        <a:p>
          <a:endParaRPr lang="en-US"/>
        </a:p>
      </dgm:t>
    </dgm:pt>
    <dgm:pt modelId="{9F7FD6CA-0B3B-40CA-9DF0-FB9ABD831CB7}">
      <dgm:prSet custT="1"/>
      <dgm:spPr/>
      <dgm:t>
        <a:bodyPr/>
        <a:lstStyle/>
        <a:p>
          <a:r>
            <a:rPr lang="en-US" sz="2400" b="1" spc="10">
              <a:latin typeface="Trade Gothic Next"/>
            </a:rPr>
            <a:t>Presumptive Approach</a:t>
          </a:r>
        </a:p>
      </dgm:t>
    </dgm:pt>
    <dgm:pt modelId="{2807F917-1F9A-4143-BA0E-A0FEE6C152F0}" type="parTrans" cxnId="{F20D1789-CEE3-466B-AE5D-7CFE6F94D6D2}">
      <dgm:prSet/>
      <dgm:spPr/>
      <dgm:t>
        <a:bodyPr/>
        <a:lstStyle/>
        <a:p>
          <a:endParaRPr lang="en-US"/>
        </a:p>
      </dgm:t>
    </dgm:pt>
    <dgm:pt modelId="{D561AC3C-0B54-44B2-B505-5DE213FD9998}" type="sibTrans" cxnId="{F20D1789-CEE3-466B-AE5D-7CFE6F94D6D2}">
      <dgm:prSet/>
      <dgm:spPr/>
      <dgm:t>
        <a:bodyPr/>
        <a:lstStyle/>
        <a:p>
          <a:endParaRPr lang="en-US"/>
        </a:p>
      </dgm:t>
    </dgm:pt>
    <dgm:pt modelId="{92033377-3365-418C-AFF0-85FC5A6A8C0A}">
      <dgm:prSet custT="1"/>
      <dgm:spPr/>
      <dgm:t>
        <a:bodyPr/>
        <a:lstStyle/>
        <a:p>
          <a:r>
            <a:rPr lang="en-US" sz="2000" spc="10">
              <a:latin typeface="Trade Gothic Next"/>
            </a:rPr>
            <a:t>Start each vaccine conversation with a strong, positive “You are due for x vaccine today.”</a:t>
          </a:r>
          <a:endParaRPr lang="en-US" sz="2000" spc="10"/>
        </a:p>
      </dgm:t>
    </dgm:pt>
    <dgm:pt modelId="{282427C3-2556-42C6-817F-1507356CD90F}" type="parTrans" cxnId="{FB5CBD93-A5D9-408C-9722-17D9FBB1A06D}">
      <dgm:prSet/>
      <dgm:spPr/>
      <dgm:t>
        <a:bodyPr/>
        <a:lstStyle/>
        <a:p>
          <a:endParaRPr lang="en-US"/>
        </a:p>
      </dgm:t>
    </dgm:pt>
    <dgm:pt modelId="{FDAD3BF8-1094-482E-9A12-17EB76ADC666}" type="sibTrans" cxnId="{FB5CBD93-A5D9-408C-9722-17D9FBB1A06D}">
      <dgm:prSet/>
      <dgm:spPr/>
      <dgm:t>
        <a:bodyPr/>
        <a:lstStyle/>
        <a:p>
          <a:endParaRPr lang="en-US"/>
        </a:p>
      </dgm:t>
    </dgm:pt>
    <dgm:pt modelId="{16166582-307F-4688-ADCF-08CFE0CBC230}">
      <dgm:prSet custT="1"/>
      <dgm:spPr/>
      <dgm:t>
        <a:bodyPr/>
        <a:lstStyle/>
        <a:p>
          <a:r>
            <a:rPr lang="en-US" sz="2000" spc="10"/>
            <a:t>Avoid using the phrase “safe and effective.” </a:t>
          </a:r>
        </a:p>
      </dgm:t>
    </dgm:pt>
    <dgm:pt modelId="{F876B9D3-C80A-4A38-BB0B-021F049F8908}" type="parTrans" cxnId="{EACC03F7-F5DB-42B5-A5B3-77A62F35F6DC}">
      <dgm:prSet/>
      <dgm:spPr/>
      <dgm:t>
        <a:bodyPr/>
        <a:lstStyle/>
        <a:p>
          <a:endParaRPr lang="en-US"/>
        </a:p>
      </dgm:t>
    </dgm:pt>
    <dgm:pt modelId="{13C71678-57DE-441B-94C2-98A377960307}" type="sibTrans" cxnId="{EACC03F7-F5DB-42B5-A5B3-77A62F35F6DC}">
      <dgm:prSet/>
      <dgm:spPr/>
      <dgm:t>
        <a:bodyPr/>
        <a:lstStyle/>
        <a:p>
          <a:endParaRPr lang="en-US"/>
        </a:p>
      </dgm:t>
    </dgm:pt>
    <dgm:pt modelId="{90D7A995-8076-4D6F-8F33-2FE60E382911}" type="pres">
      <dgm:prSet presAssocID="{C4022253-4D98-4A65-968B-4E9532E888E1}" presName="linear" presStyleCnt="0">
        <dgm:presLayoutVars>
          <dgm:dir/>
          <dgm:animLvl val="lvl"/>
          <dgm:resizeHandles val="exact"/>
        </dgm:presLayoutVars>
      </dgm:prSet>
      <dgm:spPr/>
    </dgm:pt>
    <dgm:pt modelId="{AC95A625-AEE8-4C80-8972-0D22385491C8}" type="pres">
      <dgm:prSet presAssocID="{D8C3220C-770F-4CCC-B99E-BE626E1252C5}" presName="parentLin" presStyleCnt="0"/>
      <dgm:spPr/>
    </dgm:pt>
    <dgm:pt modelId="{75E4EC18-A50F-4D64-819C-09FD39842998}" type="pres">
      <dgm:prSet presAssocID="{D8C3220C-770F-4CCC-B99E-BE626E1252C5}" presName="parentLeftMargin" presStyleLbl="node1" presStyleIdx="0" presStyleCnt="2"/>
      <dgm:spPr/>
    </dgm:pt>
    <dgm:pt modelId="{6DE1DEBA-C04A-48E5-BE0B-79741551B21A}" type="pres">
      <dgm:prSet presAssocID="{D8C3220C-770F-4CCC-B99E-BE626E1252C5}" presName="parentText" presStyleLbl="node1" presStyleIdx="0" presStyleCnt="2">
        <dgm:presLayoutVars>
          <dgm:chMax val="0"/>
          <dgm:bulletEnabled val="1"/>
        </dgm:presLayoutVars>
      </dgm:prSet>
      <dgm:spPr/>
    </dgm:pt>
    <dgm:pt modelId="{30EBFAA2-C390-4228-91A2-9576C77EA6C0}" type="pres">
      <dgm:prSet presAssocID="{D8C3220C-770F-4CCC-B99E-BE626E1252C5}" presName="negativeSpace" presStyleCnt="0"/>
      <dgm:spPr/>
    </dgm:pt>
    <dgm:pt modelId="{4FA13027-618D-40AD-AD47-676B7F078F96}" type="pres">
      <dgm:prSet presAssocID="{D8C3220C-770F-4CCC-B99E-BE626E1252C5}" presName="childText" presStyleLbl="conFgAcc1" presStyleIdx="0" presStyleCnt="2">
        <dgm:presLayoutVars>
          <dgm:bulletEnabled val="1"/>
        </dgm:presLayoutVars>
      </dgm:prSet>
      <dgm:spPr/>
    </dgm:pt>
    <dgm:pt modelId="{D60A377E-9285-4E8A-88D0-4498D38A6D02}" type="pres">
      <dgm:prSet presAssocID="{8173AA57-217A-4E16-84B3-FB393AB13DD7}" presName="spaceBetweenRectangles" presStyleCnt="0"/>
      <dgm:spPr/>
    </dgm:pt>
    <dgm:pt modelId="{21767387-4C1D-4382-94E5-3069A7B80AFA}" type="pres">
      <dgm:prSet presAssocID="{9F7FD6CA-0B3B-40CA-9DF0-FB9ABD831CB7}" presName="parentLin" presStyleCnt="0"/>
      <dgm:spPr/>
    </dgm:pt>
    <dgm:pt modelId="{F1BD0473-2F0C-489D-BBEE-DE6A6E248C82}" type="pres">
      <dgm:prSet presAssocID="{9F7FD6CA-0B3B-40CA-9DF0-FB9ABD831CB7}" presName="parentLeftMargin" presStyleLbl="node1" presStyleIdx="0" presStyleCnt="2"/>
      <dgm:spPr/>
    </dgm:pt>
    <dgm:pt modelId="{F490AD1C-50F5-4BAD-AC86-432B9B4C6EC6}" type="pres">
      <dgm:prSet presAssocID="{9F7FD6CA-0B3B-40CA-9DF0-FB9ABD831CB7}" presName="parentText" presStyleLbl="node1" presStyleIdx="1" presStyleCnt="2">
        <dgm:presLayoutVars>
          <dgm:chMax val="0"/>
          <dgm:bulletEnabled val="1"/>
        </dgm:presLayoutVars>
      </dgm:prSet>
      <dgm:spPr/>
    </dgm:pt>
    <dgm:pt modelId="{494581E3-36C1-4F51-9CBE-2BEDE5F9814D}" type="pres">
      <dgm:prSet presAssocID="{9F7FD6CA-0B3B-40CA-9DF0-FB9ABD831CB7}" presName="negativeSpace" presStyleCnt="0"/>
      <dgm:spPr/>
    </dgm:pt>
    <dgm:pt modelId="{8232BEE6-1054-4AA0-932D-AF67F179CD17}" type="pres">
      <dgm:prSet presAssocID="{9F7FD6CA-0B3B-40CA-9DF0-FB9ABD831CB7}" presName="childText" presStyleLbl="conFgAcc1" presStyleIdx="1" presStyleCnt="2">
        <dgm:presLayoutVars>
          <dgm:bulletEnabled val="1"/>
        </dgm:presLayoutVars>
      </dgm:prSet>
      <dgm:spPr/>
    </dgm:pt>
  </dgm:ptLst>
  <dgm:cxnLst>
    <dgm:cxn modelId="{1215BA10-7B28-4C32-AB90-EC6ECDDBE1A3}" type="presOf" srcId="{D8C3220C-770F-4CCC-B99E-BE626E1252C5}" destId="{75E4EC18-A50F-4D64-819C-09FD39842998}" srcOrd="0" destOrd="0" presId="urn:microsoft.com/office/officeart/2005/8/layout/list1"/>
    <dgm:cxn modelId="{887C6043-AB7D-407C-B44A-35E095D8FC4E}" type="presOf" srcId="{D8C3220C-770F-4CCC-B99E-BE626E1252C5}" destId="{6DE1DEBA-C04A-48E5-BE0B-79741551B21A}" srcOrd="1" destOrd="0" presId="urn:microsoft.com/office/officeart/2005/8/layout/list1"/>
    <dgm:cxn modelId="{4CC29164-5734-4469-9D81-BED57D5AB76B}" type="presOf" srcId="{92033377-3365-418C-AFF0-85FC5A6A8C0A}" destId="{8232BEE6-1054-4AA0-932D-AF67F179CD17}" srcOrd="0" destOrd="0" presId="urn:microsoft.com/office/officeart/2005/8/layout/list1"/>
    <dgm:cxn modelId="{6BBDED64-4633-4AA8-8AA6-F410127AA71E}" type="presOf" srcId="{16166582-307F-4688-ADCF-08CFE0CBC230}" destId="{4FA13027-618D-40AD-AD47-676B7F078F96}" srcOrd="0" destOrd="1" presId="urn:microsoft.com/office/officeart/2005/8/layout/list1"/>
    <dgm:cxn modelId="{33F54947-9CE0-4CA9-BB31-EB92F7802F9A}" srcId="{D8C3220C-770F-4CCC-B99E-BE626E1252C5}" destId="{F119CE44-F40E-4026-A4EC-CC122625411E}" srcOrd="0" destOrd="0" parTransId="{7668320A-16E7-48BF-8A79-7F3B6AA8F668}" sibTransId="{0BA39EA2-230B-4C9B-92CF-ACC037724F98}"/>
    <dgm:cxn modelId="{F20D1789-CEE3-466B-AE5D-7CFE6F94D6D2}" srcId="{C4022253-4D98-4A65-968B-4E9532E888E1}" destId="{9F7FD6CA-0B3B-40CA-9DF0-FB9ABD831CB7}" srcOrd="1" destOrd="0" parTransId="{2807F917-1F9A-4143-BA0E-A0FEE6C152F0}" sibTransId="{D561AC3C-0B54-44B2-B505-5DE213FD9998}"/>
    <dgm:cxn modelId="{CEB5488B-A647-49B9-BBD4-94D609910140}" type="presOf" srcId="{9F7FD6CA-0B3B-40CA-9DF0-FB9ABD831CB7}" destId="{F490AD1C-50F5-4BAD-AC86-432B9B4C6EC6}" srcOrd="1" destOrd="0" presId="urn:microsoft.com/office/officeart/2005/8/layout/list1"/>
    <dgm:cxn modelId="{C732998D-8F99-4A19-B7EE-40A7A6E7C1FD}" srcId="{C4022253-4D98-4A65-968B-4E9532E888E1}" destId="{D8C3220C-770F-4CCC-B99E-BE626E1252C5}" srcOrd="0" destOrd="0" parTransId="{BC50233E-F0C0-4529-8170-59EAC2F83CB7}" sibTransId="{8173AA57-217A-4E16-84B3-FB393AB13DD7}"/>
    <dgm:cxn modelId="{FB5CBD93-A5D9-408C-9722-17D9FBB1A06D}" srcId="{9F7FD6CA-0B3B-40CA-9DF0-FB9ABD831CB7}" destId="{92033377-3365-418C-AFF0-85FC5A6A8C0A}" srcOrd="0" destOrd="0" parTransId="{282427C3-2556-42C6-817F-1507356CD90F}" sibTransId="{FDAD3BF8-1094-482E-9A12-17EB76ADC666}"/>
    <dgm:cxn modelId="{0AF319A3-BCF3-46E3-8910-1765400DD2D7}" type="presOf" srcId="{C4022253-4D98-4A65-968B-4E9532E888E1}" destId="{90D7A995-8076-4D6F-8F33-2FE60E382911}" srcOrd="0" destOrd="0" presId="urn:microsoft.com/office/officeart/2005/8/layout/list1"/>
    <dgm:cxn modelId="{A435A6CC-652D-4307-82A7-EA69BEF78141}" type="presOf" srcId="{9F7FD6CA-0B3B-40CA-9DF0-FB9ABD831CB7}" destId="{F1BD0473-2F0C-489D-BBEE-DE6A6E248C82}" srcOrd="0" destOrd="0" presId="urn:microsoft.com/office/officeart/2005/8/layout/list1"/>
    <dgm:cxn modelId="{057A1ECE-AE18-4202-A459-42F018A19E9B}" type="presOf" srcId="{F119CE44-F40E-4026-A4EC-CC122625411E}" destId="{4FA13027-618D-40AD-AD47-676B7F078F96}" srcOrd="0" destOrd="0" presId="urn:microsoft.com/office/officeart/2005/8/layout/list1"/>
    <dgm:cxn modelId="{EACC03F7-F5DB-42B5-A5B3-77A62F35F6DC}" srcId="{D8C3220C-770F-4CCC-B99E-BE626E1252C5}" destId="{16166582-307F-4688-ADCF-08CFE0CBC230}" srcOrd="1" destOrd="0" parTransId="{F876B9D3-C80A-4A38-BB0B-021F049F8908}" sibTransId="{13C71678-57DE-441B-94C2-98A377960307}"/>
    <dgm:cxn modelId="{8E2ECE43-2A3E-4B05-B93F-863A267B0781}" type="presParOf" srcId="{90D7A995-8076-4D6F-8F33-2FE60E382911}" destId="{AC95A625-AEE8-4C80-8972-0D22385491C8}" srcOrd="0" destOrd="0" presId="urn:microsoft.com/office/officeart/2005/8/layout/list1"/>
    <dgm:cxn modelId="{C2F19EBE-C29D-4473-A788-B299E05FFD0A}" type="presParOf" srcId="{AC95A625-AEE8-4C80-8972-0D22385491C8}" destId="{75E4EC18-A50F-4D64-819C-09FD39842998}" srcOrd="0" destOrd="0" presId="urn:microsoft.com/office/officeart/2005/8/layout/list1"/>
    <dgm:cxn modelId="{75643919-D32D-4142-A187-E037CA14BC44}" type="presParOf" srcId="{AC95A625-AEE8-4C80-8972-0D22385491C8}" destId="{6DE1DEBA-C04A-48E5-BE0B-79741551B21A}" srcOrd="1" destOrd="0" presId="urn:microsoft.com/office/officeart/2005/8/layout/list1"/>
    <dgm:cxn modelId="{C0892413-35B2-481C-A6D8-885795691C0E}" type="presParOf" srcId="{90D7A995-8076-4D6F-8F33-2FE60E382911}" destId="{30EBFAA2-C390-4228-91A2-9576C77EA6C0}" srcOrd="1" destOrd="0" presId="urn:microsoft.com/office/officeart/2005/8/layout/list1"/>
    <dgm:cxn modelId="{B7C28621-C92C-40BF-966E-7E7BBFD9997D}" type="presParOf" srcId="{90D7A995-8076-4D6F-8F33-2FE60E382911}" destId="{4FA13027-618D-40AD-AD47-676B7F078F96}" srcOrd="2" destOrd="0" presId="urn:microsoft.com/office/officeart/2005/8/layout/list1"/>
    <dgm:cxn modelId="{61D6D5EE-8011-44AA-9127-8F7CDE2F23D8}" type="presParOf" srcId="{90D7A995-8076-4D6F-8F33-2FE60E382911}" destId="{D60A377E-9285-4E8A-88D0-4498D38A6D02}" srcOrd="3" destOrd="0" presId="urn:microsoft.com/office/officeart/2005/8/layout/list1"/>
    <dgm:cxn modelId="{5F59DBF3-F072-4024-90EC-CB5740B4BB44}" type="presParOf" srcId="{90D7A995-8076-4D6F-8F33-2FE60E382911}" destId="{21767387-4C1D-4382-94E5-3069A7B80AFA}" srcOrd="4" destOrd="0" presId="urn:microsoft.com/office/officeart/2005/8/layout/list1"/>
    <dgm:cxn modelId="{02F8FB94-D93C-4A20-A333-78312985C2EA}" type="presParOf" srcId="{21767387-4C1D-4382-94E5-3069A7B80AFA}" destId="{F1BD0473-2F0C-489D-BBEE-DE6A6E248C82}" srcOrd="0" destOrd="0" presId="urn:microsoft.com/office/officeart/2005/8/layout/list1"/>
    <dgm:cxn modelId="{15264E2F-536E-45DE-8CF4-59C8452D376F}" type="presParOf" srcId="{21767387-4C1D-4382-94E5-3069A7B80AFA}" destId="{F490AD1C-50F5-4BAD-AC86-432B9B4C6EC6}" srcOrd="1" destOrd="0" presId="urn:microsoft.com/office/officeart/2005/8/layout/list1"/>
    <dgm:cxn modelId="{52E12B82-2D8F-46A9-AFB6-AF8523887D14}" type="presParOf" srcId="{90D7A995-8076-4D6F-8F33-2FE60E382911}" destId="{494581E3-36C1-4F51-9CBE-2BEDE5F9814D}" srcOrd="5" destOrd="0" presId="urn:microsoft.com/office/officeart/2005/8/layout/list1"/>
    <dgm:cxn modelId="{86FED1FF-0D3A-4F37-9776-5D9521664323}" type="presParOf" srcId="{90D7A995-8076-4D6F-8F33-2FE60E382911}" destId="{8232BEE6-1054-4AA0-932D-AF67F179CD17}"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4.xml><?xml version="1.0" encoding="utf-8"?>
<dgm:dataModel xmlns:dgm="http://schemas.openxmlformats.org/drawingml/2006/diagram" xmlns:a="http://schemas.openxmlformats.org/drawingml/2006/main">
  <dgm:ptLst>
    <dgm:pt modelId="{24184AF9-246A-47BE-9FC4-7052B91B3E2E}" type="doc">
      <dgm:prSet loTypeId="urn:microsoft.com/office/officeart/2005/8/layout/list1" loCatId="list" qsTypeId="urn:microsoft.com/office/officeart/2005/8/quickstyle/simple2#2" qsCatId="simple" csTypeId="urn:microsoft.com/office/officeart/2005/8/colors/accent3_2#5" csCatId="accent3" phldr="1"/>
      <dgm:spPr/>
      <dgm:t>
        <a:bodyPr/>
        <a:lstStyle/>
        <a:p>
          <a:endParaRPr lang="en-US"/>
        </a:p>
      </dgm:t>
    </dgm:pt>
    <dgm:pt modelId="{76728C1B-C214-40F5-B7DC-91601913B3C6}">
      <dgm:prSet phldrT="[Text]" custT="1"/>
      <dgm:spPr/>
      <dgm:t>
        <a:bodyPr/>
        <a:lstStyle/>
        <a:p>
          <a:pPr>
            <a:buSzPct val="100000"/>
          </a:pPr>
          <a:r>
            <a:rPr lang="en-US" sz="2400" b="1"/>
            <a:t>Use Analogies and Comparisons</a:t>
          </a:r>
        </a:p>
      </dgm:t>
    </dgm:pt>
    <dgm:pt modelId="{2F54BAC0-5FD2-4768-B8AE-E3F42D5D8754}" type="parTrans" cxnId="{A67AD461-3B10-409B-B328-500517F77BF3}">
      <dgm:prSet/>
      <dgm:spPr/>
      <dgm:t>
        <a:bodyPr/>
        <a:lstStyle/>
        <a:p>
          <a:endParaRPr lang="en-US"/>
        </a:p>
      </dgm:t>
    </dgm:pt>
    <dgm:pt modelId="{1B308248-F8D3-4A93-8219-AD60AD3E54E7}" type="sibTrans" cxnId="{A67AD461-3B10-409B-B328-500517F77BF3}">
      <dgm:prSet/>
      <dgm:spPr/>
      <dgm:t>
        <a:bodyPr/>
        <a:lstStyle/>
        <a:p>
          <a:endParaRPr lang="en-US"/>
        </a:p>
      </dgm:t>
    </dgm:pt>
    <dgm:pt modelId="{74419845-24DE-43E5-9A99-2409D1C34675}">
      <dgm:prSet custT="1"/>
      <dgm:spPr/>
      <dgm:t>
        <a:bodyPr/>
        <a:lstStyle/>
        <a:p>
          <a:r>
            <a:rPr lang="en-US" sz="2000" spc="10"/>
            <a:t>Compare vaccination to other public health measures families implement without hesitation, like a car seat or seat belts.</a:t>
          </a:r>
        </a:p>
      </dgm:t>
    </dgm:pt>
    <dgm:pt modelId="{B552AD6C-8639-490E-B88B-285B656D461C}" type="parTrans" cxnId="{1309B135-BAF5-4FED-8E21-335D750816ED}">
      <dgm:prSet/>
      <dgm:spPr/>
      <dgm:t>
        <a:bodyPr/>
        <a:lstStyle/>
        <a:p>
          <a:endParaRPr lang="en-US"/>
        </a:p>
      </dgm:t>
    </dgm:pt>
    <dgm:pt modelId="{F12945B5-AC5C-4274-AC49-CE9AD1CD0BB0}" type="sibTrans" cxnId="{1309B135-BAF5-4FED-8E21-335D750816ED}">
      <dgm:prSet/>
      <dgm:spPr/>
      <dgm:t>
        <a:bodyPr/>
        <a:lstStyle/>
        <a:p>
          <a:endParaRPr lang="en-US"/>
        </a:p>
      </dgm:t>
    </dgm:pt>
    <dgm:pt modelId="{7D1F2415-1168-4946-82A4-480662F13E0E}">
      <dgm:prSet custT="1"/>
      <dgm:spPr/>
      <dgm:t>
        <a:bodyPr/>
        <a:lstStyle/>
        <a:p>
          <a:r>
            <a:rPr lang="en-US" sz="2400" b="1" spc="10">
              <a:latin typeface="Trade Gothic Next"/>
            </a:rPr>
            <a:t>Show Your Vaccine Confidence</a:t>
          </a:r>
        </a:p>
      </dgm:t>
    </dgm:pt>
    <dgm:pt modelId="{714A384D-4461-4FF5-B61C-77DD9E72AA94}" type="parTrans" cxnId="{55B76420-B8E4-47F9-B6C2-3413DB4016E9}">
      <dgm:prSet/>
      <dgm:spPr/>
      <dgm:t>
        <a:bodyPr/>
        <a:lstStyle/>
        <a:p>
          <a:endParaRPr lang="en-US"/>
        </a:p>
      </dgm:t>
    </dgm:pt>
    <dgm:pt modelId="{8DF99B32-581C-48F1-B407-30BEA6451E0A}" type="sibTrans" cxnId="{55B76420-B8E4-47F9-B6C2-3413DB4016E9}">
      <dgm:prSet/>
      <dgm:spPr/>
      <dgm:t>
        <a:bodyPr/>
        <a:lstStyle/>
        <a:p>
          <a:endParaRPr lang="en-US"/>
        </a:p>
      </dgm:t>
    </dgm:pt>
    <dgm:pt modelId="{5060B118-EBE4-4B1A-8113-F405F741F90A}">
      <dgm:prSet custT="1"/>
      <dgm:spPr/>
      <dgm:t>
        <a:bodyPr/>
        <a:lstStyle/>
        <a:p>
          <a:r>
            <a:rPr lang="en-US" sz="2000" spc="10">
              <a:latin typeface="Trade Gothic Next"/>
            </a:rPr>
            <a:t>Display posters in clinic spaces with vaccine confident messages.</a:t>
          </a:r>
          <a:endParaRPr lang="en-US" sz="2000" spc="10"/>
        </a:p>
      </dgm:t>
    </dgm:pt>
    <dgm:pt modelId="{E2FEBC44-F4AF-4CDF-9A76-EC5A7E0C694A}" type="parTrans" cxnId="{AC6DA77F-2656-4A93-95FC-524CEDCC2FCE}">
      <dgm:prSet/>
      <dgm:spPr/>
      <dgm:t>
        <a:bodyPr/>
        <a:lstStyle/>
        <a:p>
          <a:endParaRPr lang="en-US"/>
        </a:p>
      </dgm:t>
    </dgm:pt>
    <dgm:pt modelId="{078BD66F-0444-4CD8-8DB2-9D3B67C024FD}" type="sibTrans" cxnId="{AC6DA77F-2656-4A93-95FC-524CEDCC2FCE}">
      <dgm:prSet/>
      <dgm:spPr/>
      <dgm:t>
        <a:bodyPr/>
        <a:lstStyle/>
        <a:p>
          <a:endParaRPr lang="en-US"/>
        </a:p>
      </dgm:t>
    </dgm:pt>
    <dgm:pt modelId="{C810C0BA-4101-4E37-A828-92DA63E0FC3E}">
      <dgm:prSet custT="1"/>
      <dgm:spPr/>
      <dgm:t>
        <a:bodyPr/>
        <a:lstStyle/>
        <a:p>
          <a:r>
            <a:rPr lang="en-US" sz="2000" spc="10">
              <a:latin typeface="Trade Gothic Next"/>
            </a:rPr>
            <a:t>Share your own stories of why you got vaccinated and why you recommend vaccines.</a:t>
          </a:r>
          <a:endParaRPr lang="en-US" sz="2000" spc="10"/>
        </a:p>
      </dgm:t>
    </dgm:pt>
    <dgm:pt modelId="{B4C5DD4C-4866-4D7E-A4A0-2745E53FC931}" type="parTrans" cxnId="{38B19DA6-E81A-4F72-8059-8E723E05EFB4}">
      <dgm:prSet/>
      <dgm:spPr/>
      <dgm:t>
        <a:bodyPr/>
        <a:lstStyle/>
        <a:p>
          <a:endParaRPr lang="en-US"/>
        </a:p>
      </dgm:t>
    </dgm:pt>
    <dgm:pt modelId="{A5F31E52-EC73-4280-9FEA-73BF5E21FA4D}" type="sibTrans" cxnId="{38B19DA6-E81A-4F72-8059-8E723E05EFB4}">
      <dgm:prSet/>
      <dgm:spPr/>
      <dgm:t>
        <a:bodyPr/>
        <a:lstStyle/>
        <a:p>
          <a:endParaRPr lang="en-US"/>
        </a:p>
      </dgm:t>
    </dgm:pt>
    <dgm:pt modelId="{454E79BA-CE71-43B0-896E-C9340E76C443}">
      <dgm:prSet custT="1"/>
      <dgm:spPr/>
      <dgm:t>
        <a:bodyPr/>
        <a:lstStyle/>
        <a:p>
          <a:r>
            <a:rPr lang="en-US" sz="2000"/>
            <a:t>Use relatable comparisons, like using an umbrella when it’s raining (you may get a little wet, but it will keep you from getting soaked).</a:t>
          </a:r>
          <a:endParaRPr lang="en-US" sz="2000" spc="10"/>
        </a:p>
      </dgm:t>
    </dgm:pt>
    <dgm:pt modelId="{3750B8B2-AF20-4D7D-810A-B83A86A28CCB}" type="parTrans" cxnId="{D780FD4C-B5E5-459B-B179-6E5BC375B5EB}">
      <dgm:prSet/>
      <dgm:spPr/>
      <dgm:t>
        <a:bodyPr/>
        <a:lstStyle/>
        <a:p>
          <a:endParaRPr lang="en-US"/>
        </a:p>
      </dgm:t>
    </dgm:pt>
    <dgm:pt modelId="{D142ED97-DE8E-4B28-998B-2E80EEC49C12}" type="sibTrans" cxnId="{D780FD4C-B5E5-459B-B179-6E5BC375B5EB}">
      <dgm:prSet/>
      <dgm:spPr/>
      <dgm:t>
        <a:bodyPr/>
        <a:lstStyle/>
        <a:p>
          <a:endParaRPr lang="en-US"/>
        </a:p>
      </dgm:t>
    </dgm:pt>
    <dgm:pt modelId="{ACC8336B-7941-435D-80F8-CA8E7977BDAE}" type="pres">
      <dgm:prSet presAssocID="{24184AF9-246A-47BE-9FC4-7052B91B3E2E}" presName="linear" presStyleCnt="0">
        <dgm:presLayoutVars>
          <dgm:dir/>
          <dgm:animLvl val="lvl"/>
          <dgm:resizeHandles val="exact"/>
        </dgm:presLayoutVars>
      </dgm:prSet>
      <dgm:spPr/>
    </dgm:pt>
    <dgm:pt modelId="{C5842289-DB82-45F5-BEB9-742B576F42DC}" type="pres">
      <dgm:prSet presAssocID="{76728C1B-C214-40F5-B7DC-91601913B3C6}" presName="parentLin" presStyleCnt="0"/>
      <dgm:spPr/>
    </dgm:pt>
    <dgm:pt modelId="{C3E833AE-F37E-45F4-9369-24ABF312DD1E}" type="pres">
      <dgm:prSet presAssocID="{76728C1B-C214-40F5-B7DC-91601913B3C6}" presName="parentLeftMargin" presStyleLbl="node1" presStyleIdx="0" presStyleCnt="2"/>
      <dgm:spPr/>
    </dgm:pt>
    <dgm:pt modelId="{53082528-EB7E-45B7-877F-611613BE0E6A}" type="pres">
      <dgm:prSet presAssocID="{76728C1B-C214-40F5-B7DC-91601913B3C6}" presName="parentText" presStyleLbl="node1" presStyleIdx="0" presStyleCnt="2">
        <dgm:presLayoutVars>
          <dgm:chMax val="0"/>
          <dgm:bulletEnabled val="1"/>
        </dgm:presLayoutVars>
      </dgm:prSet>
      <dgm:spPr/>
    </dgm:pt>
    <dgm:pt modelId="{1447D962-8550-488A-A46A-CD8E82BA1C75}" type="pres">
      <dgm:prSet presAssocID="{76728C1B-C214-40F5-B7DC-91601913B3C6}" presName="negativeSpace" presStyleCnt="0"/>
      <dgm:spPr/>
    </dgm:pt>
    <dgm:pt modelId="{542DAE3E-2902-4901-A6D8-4A7EA11DC4FA}" type="pres">
      <dgm:prSet presAssocID="{76728C1B-C214-40F5-B7DC-91601913B3C6}" presName="childText" presStyleLbl="conFgAcc1" presStyleIdx="0" presStyleCnt="2">
        <dgm:presLayoutVars>
          <dgm:bulletEnabled val="1"/>
        </dgm:presLayoutVars>
      </dgm:prSet>
      <dgm:spPr/>
    </dgm:pt>
    <dgm:pt modelId="{54889B6F-D99E-4DC0-B146-902A956DEF81}" type="pres">
      <dgm:prSet presAssocID="{1B308248-F8D3-4A93-8219-AD60AD3E54E7}" presName="spaceBetweenRectangles" presStyleCnt="0"/>
      <dgm:spPr/>
    </dgm:pt>
    <dgm:pt modelId="{4A903252-69C0-40AF-A32D-6702C6C66FC8}" type="pres">
      <dgm:prSet presAssocID="{7D1F2415-1168-4946-82A4-480662F13E0E}" presName="parentLin" presStyleCnt="0"/>
      <dgm:spPr/>
    </dgm:pt>
    <dgm:pt modelId="{4BEB703A-C304-4578-86E6-BA2489689D01}" type="pres">
      <dgm:prSet presAssocID="{7D1F2415-1168-4946-82A4-480662F13E0E}" presName="parentLeftMargin" presStyleLbl="node1" presStyleIdx="0" presStyleCnt="2"/>
      <dgm:spPr/>
    </dgm:pt>
    <dgm:pt modelId="{D89310E8-98F1-4DB0-B8F2-706ACB09E819}" type="pres">
      <dgm:prSet presAssocID="{7D1F2415-1168-4946-82A4-480662F13E0E}" presName="parentText" presStyleLbl="node1" presStyleIdx="1" presStyleCnt="2">
        <dgm:presLayoutVars>
          <dgm:chMax val="0"/>
          <dgm:bulletEnabled val="1"/>
        </dgm:presLayoutVars>
      </dgm:prSet>
      <dgm:spPr/>
    </dgm:pt>
    <dgm:pt modelId="{9F5A5709-4EEA-488E-A397-FE72FF5273F4}" type="pres">
      <dgm:prSet presAssocID="{7D1F2415-1168-4946-82A4-480662F13E0E}" presName="negativeSpace" presStyleCnt="0"/>
      <dgm:spPr/>
    </dgm:pt>
    <dgm:pt modelId="{CEA69EB7-74B7-4A80-BCAC-8B6849E45964}" type="pres">
      <dgm:prSet presAssocID="{7D1F2415-1168-4946-82A4-480662F13E0E}" presName="childText" presStyleLbl="conFgAcc1" presStyleIdx="1" presStyleCnt="2">
        <dgm:presLayoutVars>
          <dgm:bulletEnabled val="1"/>
        </dgm:presLayoutVars>
      </dgm:prSet>
      <dgm:spPr/>
    </dgm:pt>
  </dgm:ptLst>
  <dgm:cxnLst>
    <dgm:cxn modelId="{55B76420-B8E4-47F9-B6C2-3413DB4016E9}" srcId="{24184AF9-246A-47BE-9FC4-7052B91B3E2E}" destId="{7D1F2415-1168-4946-82A4-480662F13E0E}" srcOrd="1" destOrd="0" parTransId="{714A384D-4461-4FF5-B61C-77DD9E72AA94}" sibTransId="{8DF99B32-581C-48F1-B407-30BEA6451E0A}"/>
    <dgm:cxn modelId="{4B214724-203A-4E1F-8D09-477D448C993E}" type="presOf" srcId="{7D1F2415-1168-4946-82A4-480662F13E0E}" destId="{4BEB703A-C304-4578-86E6-BA2489689D01}" srcOrd="0" destOrd="0" presId="urn:microsoft.com/office/officeart/2005/8/layout/list1"/>
    <dgm:cxn modelId="{1309B135-BAF5-4FED-8E21-335D750816ED}" srcId="{76728C1B-C214-40F5-B7DC-91601913B3C6}" destId="{74419845-24DE-43E5-9A99-2409D1C34675}" srcOrd="0" destOrd="0" parTransId="{B552AD6C-8639-490E-B88B-285B656D461C}" sibTransId="{F12945B5-AC5C-4274-AC49-CE9AD1CD0BB0}"/>
    <dgm:cxn modelId="{2A40B13D-35B7-4577-8EA5-230CD413C12D}" type="presOf" srcId="{24184AF9-246A-47BE-9FC4-7052B91B3E2E}" destId="{ACC8336B-7941-435D-80F8-CA8E7977BDAE}" srcOrd="0" destOrd="0" presId="urn:microsoft.com/office/officeart/2005/8/layout/list1"/>
    <dgm:cxn modelId="{DD5F3C41-28A6-487A-A0B6-96DAC5DBC3D7}" type="presOf" srcId="{C810C0BA-4101-4E37-A828-92DA63E0FC3E}" destId="{CEA69EB7-74B7-4A80-BCAC-8B6849E45964}" srcOrd="0" destOrd="1" presId="urn:microsoft.com/office/officeart/2005/8/layout/list1"/>
    <dgm:cxn modelId="{A67AD461-3B10-409B-B328-500517F77BF3}" srcId="{24184AF9-246A-47BE-9FC4-7052B91B3E2E}" destId="{76728C1B-C214-40F5-B7DC-91601913B3C6}" srcOrd="0" destOrd="0" parTransId="{2F54BAC0-5FD2-4768-B8AE-E3F42D5D8754}" sibTransId="{1B308248-F8D3-4A93-8219-AD60AD3E54E7}"/>
    <dgm:cxn modelId="{D780FD4C-B5E5-459B-B179-6E5BC375B5EB}" srcId="{76728C1B-C214-40F5-B7DC-91601913B3C6}" destId="{454E79BA-CE71-43B0-896E-C9340E76C443}" srcOrd="1" destOrd="0" parTransId="{3750B8B2-AF20-4D7D-810A-B83A86A28CCB}" sibTransId="{D142ED97-DE8E-4B28-998B-2E80EEC49C12}"/>
    <dgm:cxn modelId="{64AC4C70-0062-485F-9626-2C03B02B26B4}" type="presOf" srcId="{454E79BA-CE71-43B0-896E-C9340E76C443}" destId="{542DAE3E-2902-4901-A6D8-4A7EA11DC4FA}" srcOrd="0" destOrd="1" presId="urn:microsoft.com/office/officeart/2005/8/layout/list1"/>
    <dgm:cxn modelId="{AC6DA77F-2656-4A93-95FC-524CEDCC2FCE}" srcId="{7D1F2415-1168-4946-82A4-480662F13E0E}" destId="{5060B118-EBE4-4B1A-8113-F405F741F90A}" srcOrd="0" destOrd="0" parTransId="{E2FEBC44-F4AF-4CDF-9A76-EC5A7E0C694A}" sibTransId="{078BD66F-0444-4CD8-8DB2-9D3B67C024FD}"/>
    <dgm:cxn modelId="{1605058B-33C1-42A0-B0CA-EF9B7F92E472}" type="presOf" srcId="{76728C1B-C214-40F5-B7DC-91601913B3C6}" destId="{C3E833AE-F37E-45F4-9369-24ABF312DD1E}" srcOrd="0" destOrd="0" presId="urn:microsoft.com/office/officeart/2005/8/layout/list1"/>
    <dgm:cxn modelId="{75260094-CB8C-47FD-8B13-E455BAE0B919}" type="presOf" srcId="{5060B118-EBE4-4B1A-8113-F405F741F90A}" destId="{CEA69EB7-74B7-4A80-BCAC-8B6849E45964}" srcOrd="0" destOrd="0" presId="urn:microsoft.com/office/officeart/2005/8/layout/list1"/>
    <dgm:cxn modelId="{38B19DA6-E81A-4F72-8059-8E723E05EFB4}" srcId="{7D1F2415-1168-4946-82A4-480662F13E0E}" destId="{C810C0BA-4101-4E37-A828-92DA63E0FC3E}" srcOrd="1" destOrd="0" parTransId="{B4C5DD4C-4866-4D7E-A4A0-2745E53FC931}" sibTransId="{A5F31E52-EC73-4280-9FEA-73BF5E21FA4D}"/>
    <dgm:cxn modelId="{022E3AC1-8112-454C-90E9-5F91D64B498D}" type="presOf" srcId="{76728C1B-C214-40F5-B7DC-91601913B3C6}" destId="{53082528-EB7E-45B7-877F-611613BE0E6A}" srcOrd="1" destOrd="0" presId="urn:microsoft.com/office/officeart/2005/8/layout/list1"/>
    <dgm:cxn modelId="{6FF14EC4-CAC3-49FB-9AE9-9280334865B9}" type="presOf" srcId="{7D1F2415-1168-4946-82A4-480662F13E0E}" destId="{D89310E8-98F1-4DB0-B8F2-706ACB09E819}" srcOrd="1" destOrd="0" presId="urn:microsoft.com/office/officeart/2005/8/layout/list1"/>
    <dgm:cxn modelId="{A9C348CA-DB1E-4447-9F45-2A14530733F2}" type="presOf" srcId="{74419845-24DE-43E5-9A99-2409D1C34675}" destId="{542DAE3E-2902-4901-A6D8-4A7EA11DC4FA}" srcOrd="0" destOrd="0" presId="urn:microsoft.com/office/officeart/2005/8/layout/list1"/>
    <dgm:cxn modelId="{F76C7AA8-1557-4949-A96C-54C2843B43CB}" type="presParOf" srcId="{ACC8336B-7941-435D-80F8-CA8E7977BDAE}" destId="{C5842289-DB82-45F5-BEB9-742B576F42DC}" srcOrd="0" destOrd="0" presId="urn:microsoft.com/office/officeart/2005/8/layout/list1"/>
    <dgm:cxn modelId="{056E42C3-1643-4B82-BEFB-B5D6638E055B}" type="presParOf" srcId="{C5842289-DB82-45F5-BEB9-742B576F42DC}" destId="{C3E833AE-F37E-45F4-9369-24ABF312DD1E}" srcOrd="0" destOrd="0" presId="urn:microsoft.com/office/officeart/2005/8/layout/list1"/>
    <dgm:cxn modelId="{052E0182-6A07-497A-9C33-C72518EAF438}" type="presParOf" srcId="{C5842289-DB82-45F5-BEB9-742B576F42DC}" destId="{53082528-EB7E-45B7-877F-611613BE0E6A}" srcOrd="1" destOrd="0" presId="urn:microsoft.com/office/officeart/2005/8/layout/list1"/>
    <dgm:cxn modelId="{878A15D8-619D-4743-AB2E-EDB3BE48058D}" type="presParOf" srcId="{ACC8336B-7941-435D-80F8-CA8E7977BDAE}" destId="{1447D962-8550-488A-A46A-CD8E82BA1C75}" srcOrd="1" destOrd="0" presId="urn:microsoft.com/office/officeart/2005/8/layout/list1"/>
    <dgm:cxn modelId="{17F23333-D00E-4787-B8B6-14502B897E09}" type="presParOf" srcId="{ACC8336B-7941-435D-80F8-CA8E7977BDAE}" destId="{542DAE3E-2902-4901-A6D8-4A7EA11DC4FA}" srcOrd="2" destOrd="0" presId="urn:microsoft.com/office/officeart/2005/8/layout/list1"/>
    <dgm:cxn modelId="{F9E08FBE-F84E-438A-ADFF-21A35F1DEEC6}" type="presParOf" srcId="{ACC8336B-7941-435D-80F8-CA8E7977BDAE}" destId="{54889B6F-D99E-4DC0-B146-902A956DEF81}" srcOrd="3" destOrd="0" presId="urn:microsoft.com/office/officeart/2005/8/layout/list1"/>
    <dgm:cxn modelId="{1659EB98-7A84-4F5B-8455-6F3FBA830016}" type="presParOf" srcId="{ACC8336B-7941-435D-80F8-CA8E7977BDAE}" destId="{4A903252-69C0-40AF-A32D-6702C6C66FC8}" srcOrd="4" destOrd="0" presId="urn:microsoft.com/office/officeart/2005/8/layout/list1"/>
    <dgm:cxn modelId="{ECC50EBB-9189-4C1F-B53A-5ADF6C2159C3}" type="presParOf" srcId="{4A903252-69C0-40AF-A32D-6702C6C66FC8}" destId="{4BEB703A-C304-4578-86E6-BA2489689D01}" srcOrd="0" destOrd="0" presId="urn:microsoft.com/office/officeart/2005/8/layout/list1"/>
    <dgm:cxn modelId="{FB8FB630-87E0-4588-91BC-1EEA29C61DF0}" type="presParOf" srcId="{4A903252-69C0-40AF-A32D-6702C6C66FC8}" destId="{D89310E8-98F1-4DB0-B8F2-706ACB09E819}" srcOrd="1" destOrd="0" presId="urn:microsoft.com/office/officeart/2005/8/layout/list1"/>
    <dgm:cxn modelId="{81964BD0-49E9-4A1E-98B6-90036C783C2F}" type="presParOf" srcId="{ACC8336B-7941-435D-80F8-CA8E7977BDAE}" destId="{9F5A5709-4EEA-488E-A397-FE72FF5273F4}" srcOrd="5" destOrd="0" presId="urn:microsoft.com/office/officeart/2005/8/layout/list1"/>
    <dgm:cxn modelId="{30A793A9-532E-4DA6-A33B-E7DFC6551007}" type="presParOf" srcId="{ACC8336B-7941-435D-80F8-CA8E7977BDAE}" destId="{CEA69EB7-74B7-4A80-BCAC-8B6849E45964}"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4EE9F72-9B9A-4161-9D06-3E8BAF3CCBEB}" type="doc">
      <dgm:prSet loTypeId="urn:microsoft.com/office/officeart/2008/layout/LinedList" loCatId="list" qsTypeId="urn:microsoft.com/office/officeart/2005/8/quickstyle/simple2#5" qsCatId="simple" csTypeId="urn:microsoft.com/office/officeart/2005/8/colors/accent2_2#6" csCatId="accent2"/>
      <dgm:spPr/>
      <dgm:t>
        <a:bodyPr/>
        <a:lstStyle/>
        <a:p>
          <a:endParaRPr lang="en-US"/>
        </a:p>
      </dgm:t>
    </dgm:pt>
    <dgm:pt modelId="{C1B30DBE-930B-4863-BDBC-E554AB28DAB1}">
      <dgm:prSet/>
      <dgm:spPr/>
      <dgm:t>
        <a:bodyPr/>
        <a:lstStyle/>
        <a:p>
          <a:r>
            <a:rPr lang="en-US" b="1" i="0"/>
            <a:t>The Vaccines for Children Social Media Toolkit</a:t>
          </a:r>
          <a:endParaRPr lang="en-US"/>
        </a:p>
      </dgm:t>
    </dgm:pt>
    <dgm:pt modelId="{AC1CB06F-A8AE-44C5-AED4-C5F7661E4D3F}" type="parTrans" cxnId="{BD6E235E-9DDB-48D1-81E0-5C5A8F16EF94}">
      <dgm:prSet/>
      <dgm:spPr/>
      <dgm:t>
        <a:bodyPr/>
        <a:lstStyle/>
        <a:p>
          <a:endParaRPr lang="en-US"/>
        </a:p>
      </dgm:t>
    </dgm:pt>
    <dgm:pt modelId="{46825468-F600-4414-9F1E-361956F32109}" type="sibTrans" cxnId="{BD6E235E-9DDB-48D1-81E0-5C5A8F16EF94}">
      <dgm:prSet/>
      <dgm:spPr/>
      <dgm:t>
        <a:bodyPr/>
        <a:lstStyle/>
        <a:p>
          <a:endParaRPr lang="en-US"/>
        </a:p>
      </dgm:t>
    </dgm:pt>
    <dgm:pt modelId="{C678BFEE-A72D-4D4A-8F24-660122090998}">
      <dgm:prSet custT="1"/>
      <dgm:spPr/>
      <dgm:t>
        <a:bodyPr/>
        <a:lstStyle/>
        <a:p>
          <a:r>
            <a:rPr lang="en-US" sz="1700"/>
            <a:t>This campaign raises awareness about VFC providers and pediatric vaccine messaging to encourage vaccination uptake.</a:t>
          </a:r>
        </a:p>
      </dgm:t>
    </dgm:pt>
    <dgm:pt modelId="{B9CAF5E0-4806-491F-AC53-D045F3C628E4}" type="parTrans" cxnId="{66042D87-8A7C-47F2-B84D-6C0F82C125B7}">
      <dgm:prSet/>
      <dgm:spPr/>
      <dgm:t>
        <a:bodyPr/>
        <a:lstStyle/>
        <a:p>
          <a:endParaRPr lang="en-US"/>
        </a:p>
      </dgm:t>
    </dgm:pt>
    <dgm:pt modelId="{226B3213-32F5-4B8C-A992-610D70BF5EEE}" type="sibTrans" cxnId="{66042D87-8A7C-47F2-B84D-6C0F82C125B7}">
      <dgm:prSet/>
      <dgm:spPr/>
      <dgm:t>
        <a:bodyPr/>
        <a:lstStyle/>
        <a:p>
          <a:endParaRPr lang="en-US"/>
        </a:p>
      </dgm:t>
    </dgm:pt>
    <dgm:pt modelId="{E47B78D8-9DF4-4BEA-BF63-0762A545AE77}">
      <dgm:prSet/>
      <dgm:spPr/>
      <dgm:t>
        <a:bodyPr/>
        <a:lstStyle/>
        <a:p>
          <a:r>
            <a:rPr lang="en-US" b="1" i="0"/>
            <a:t>The Super Strength Social Media Toolkit </a:t>
          </a:r>
          <a:endParaRPr lang="en-US"/>
        </a:p>
      </dgm:t>
    </dgm:pt>
    <dgm:pt modelId="{1D152D4F-3CFB-4C5E-8EA3-C61CAED7D151}" type="parTrans" cxnId="{B5A01C03-FE3B-40FC-B32F-1FBAC54AA984}">
      <dgm:prSet/>
      <dgm:spPr/>
      <dgm:t>
        <a:bodyPr/>
        <a:lstStyle/>
        <a:p>
          <a:endParaRPr lang="en-US"/>
        </a:p>
      </dgm:t>
    </dgm:pt>
    <dgm:pt modelId="{1E0ED437-B2BD-416F-BAAC-3A6D2111912F}" type="sibTrans" cxnId="{B5A01C03-FE3B-40FC-B32F-1FBAC54AA984}">
      <dgm:prSet/>
      <dgm:spPr/>
      <dgm:t>
        <a:bodyPr/>
        <a:lstStyle/>
        <a:p>
          <a:endParaRPr lang="en-US"/>
        </a:p>
      </dgm:t>
    </dgm:pt>
    <dgm:pt modelId="{B2078A09-8ECF-4010-9246-558337D4A28F}">
      <dgm:prSet custT="1"/>
      <dgm:spPr/>
      <dgm:t>
        <a:bodyPr/>
        <a:lstStyle/>
        <a:p>
          <a:r>
            <a:rPr lang="en-US" sz="1700"/>
            <a:t>This campaign builds the relationship between provider and parent/guardian, fostering trust over the shared goal of optimal health for children.</a:t>
          </a:r>
        </a:p>
      </dgm:t>
    </dgm:pt>
    <dgm:pt modelId="{361ED9BD-4CCB-4DC7-BCDC-47104B2E3E94}" type="parTrans" cxnId="{1DD755CE-FB58-4461-B372-9590CF8E13BA}">
      <dgm:prSet/>
      <dgm:spPr/>
      <dgm:t>
        <a:bodyPr/>
        <a:lstStyle/>
        <a:p>
          <a:endParaRPr lang="en-US"/>
        </a:p>
      </dgm:t>
    </dgm:pt>
    <dgm:pt modelId="{72F860C6-BFBE-4298-A891-0243D229E2A2}" type="sibTrans" cxnId="{1DD755CE-FB58-4461-B372-9590CF8E13BA}">
      <dgm:prSet/>
      <dgm:spPr/>
      <dgm:t>
        <a:bodyPr/>
        <a:lstStyle/>
        <a:p>
          <a:endParaRPr lang="en-US"/>
        </a:p>
      </dgm:t>
    </dgm:pt>
    <dgm:pt modelId="{C432F44A-7F56-44F8-A680-E0C41D371075}">
      <dgm:prSet/>
      <dgm:spPr/>
      <dgm:t>
        <a:bodyPr/>
        <a:lstStyle/>
        <a:p>
          <a:r>
            <a:rPr lang="en-US" b="1"/>
            <a:t>Rory the Lion Social Media Campaigns</a:t>
          </a:r>
          <a:endParaRPr lang="en-US"/>
        </a:p>
      </dgm:t>
    </dgm:pt>
    <dgm:pt modelId="{BE940A83-A384-46E5-A794-CC651D577838}" type="parTrans" cxnId="{50ABF3E2-85FD-4CBB-A0C9-20910D926F23}">
      <dgm:prSet/>
      <dgm:spPr/>
      <dgm:t>
        <a:bodyPr/>
        <a:lstStyle/>
        <a:p>
          <a:endParaRPr lang="en-US"/>
        </a:p>
      </dgm:t>
    </dgm:pt>
    <dgm:pt modelId="{AF5B3C45-F01B-43FC-99A7-CFB7C08C47A0}" type="sibTrans" cxnId="{50ABF3E2-85FD-4CBB-A0C9-20910D926F23}">
      <dgm:prSet/>
      <dgm:spPr/>
      <dgm:t>
        <a:bodyPr/>
        <a:lstStyle/>
        <a:p>
          <a:endParaRPr lang="en-US"/>
        </a:p>
      </dgm:t>
    </dgm:pt>
    <dgm:pt modelId="{4112F598-0C62-4500-B589-D3A4A1B9629C}">
      <dgm:prSet custT="1"/>
      <dgm:spPr/>
      <dgm:t>
        <a:bodyPr/>
        <a:lstStyle/>
        <a:p>
          <a:r>
            <a:rPr lang="en-US" sz="1700"/>
            <a:t>ICAAP has two social media campaigns that help families cut through the noise with trusted, easy-to-understand information about vaccines. </a:t>
          </a:r>
        </a:p>
      </dgm:t>
    </dgm:pt>
    <dgm:pt modelId="{A4162D44-A912-4159-BCCD-9041997FFCD7}" type="parTrans" cxnId="{9E3D55A0-F9EA-460D-BDF4-6D29138B7229}">
      <dgm:prSet/>
      <dgm:spPr/>
      <dgm:t>
        <a:bodyPr/>
        <a:lstStyle/>
        <a:p>
          <a:endParaRPr lang="en-US"/>
        </a:p>
      </dgm:t>
    </dgm:pt>
    <dgm:pt modelId="{25EF1B08-23B9-4491-AD59-7DB383FBBDEE}" type="sibTrans" cxnId="{9E3D55A0-F9EA-460D-BDF4-6D29138B7229}">
      <dgm:prSet/>
      <dgm:spPr/>
      <dgm:t>
        <a:bodyPr/>
        <a:lstStyle/>
        <a:p>
          <a:endParaRPr lang="en-US"/>
        </a:p>
      </dgm:t>
    </dgm:pt>
    <dgm:pt modelId="{DCB18CC8-DA07-4FD5-9F4E-627A58B16C4E}">
      <dgm:prSet/>
      <dgm:spPr/>
      <dgm:t>
        <a:bodyPr/>
        <a:lstStyle/>
        <a:p>
          <a:r>
            <a:rPr lang="en-US" b="1"/>
            <a:t>The Only Difference Toolkit</a:t>
          </a:r>
          <a:endParaRPr lang="en-US"/>
        </a:p>
      </dgm:t>
    </dgm:pt>
    <dgm:pt modelId="{220545D0-EC28-482D-A4A8-8508AECD4A88}" type="parTrans" cxnId="{1EF9BE29-1A87-4372-85E8-B8493B1D9D04}">
      <dgm:prSet/>
      <dgm:spPr/>
      <dgm:t>
        <a:bodyPr/>
        <a:lstStyle/>
        <a:p>
          <a:endParaRPr lang="en-US"/>
        </a:p>
      </dgm:t>
    </dgm:pt>
    <dgm:pt modelId="{7608C020-64EC-47F6-9D7D-38F25EC4277E}" type="sibTrans" cxnId="{1EF9BE29-1A87-4372-85E8-B8493B1D9D04}">
      <dgm:prSet/>
      <dgm:spPr/>
      <dgm:t>
        <a:bodyPr/>
        <a:lstStyle/>
        <a:p>
          <a:endParaRPr lang="en-US"/>
        </a:p>
      </dgm:t>
    </dgm:pt>
    <dgm:pt modelId="{BB1FA83D-04B8-4B59-9E0F-289063030CEE}">
      <dgm:prSet custT="1"/>
      <dgm:spPr/>
      <dgm:t>
        <a:bodyPr/>
        <a:lstStyle/>
        <a:p>
          <a:r>
            <a:rPr lang="en-US" sz="1700"/>
            <a:t>Age-specific messaging </a:t>
          </a:r>
          <a:r>
            <a:rPr lang="en-US" sz="1700" i="1"/>
            <a:t>(babies, kindergarten, 6th grade, 9th grade, and 12th grade) </a:t>
          </a:r>
          <a:r>
            <a:rPr lang="en-US" sz="1700"/>
            <a:t>emphasizing how vaccines help children stay the same kids they've always been, just with stronger immune protection.</a:t>
          </a:r>
        </a:p>
      </dgm:t>
    </dgm:pt>
    <dgm:pt modelId="{E3F2559C-D6F0-4022-BAF2-23F72AE23C95}" type="parTrans" cxnId="{6B60E700-D7BA-48C0-B06E-4D656C2263BF}">
      <dgm:prSet/>
      <dgm:spPr/>
      <dgm:t>
        <a:bodyPr/>
        <a:lstStyle/>
        <a:p>
          <a:endParaRPr lang="en-US"/>
        </a:p>
      </dgm:t>
    </dgm:pt>
    <dgm:pt modelId="{EF49417B-CBD7-4E19-9F0B-E81226220883}" type="sibTrans" cxnId="{6B60E700-D7BA-48C0-B06E-4D656C2263BF}">
      <dgm:prSet/>
      <dgm:spPr/>
      <dgm:t>
        <a:bodyPr/>
        <a:lstStyle/>
        <a:p>
          <a:endParaRPr lang="en-US"/>
        </a:p>
      </dgm:t>
    </dgm:pt>
    <dgm:pt modelId="{05CA055B-06DC-4CF8-A1DC-A49E05FFA201}" type="pres">
      <dgm:prSet presAssocID="{34EE9F72-9B9A-4161-9D06-3E8BAF3CCBEB}" presName="vert0" presStyleCnt="0">
        <dgm:presLayoutVars>
          <dgm:dir/>
          <dgm:animOne val="branch"/>
          <dgm:animLvl val="lvl"/>
        </dgm:presLayoutVars>
      </dgm:prSet>
      <dgm:spPr/>
    </dgm:pt>
    <dgm:pt modelId="{1F3F05E3-AE5A-4850-8FC7-15A4047524E2}" type="pres">
      <dgm:prSet presAssocID="{C1B30DBE-930B-4863-BDBC-E554AB28DAB1}" presName="thickLine" presStyleLbl="alignNode1" presStyleIdx="0" presStyleCnt="4"/>
      <dgm:spPr/>
    </dgm:pt>
    <dgm:pt modelId="{272ED3E6-78A9-406B-B6C8-ADCCFE7BE4AB}" type="pres">
      <dgm:prSet presAssocID="{C1B30DBE-930B-4863-BDBC-E554AB28DAB1}" presName="horz1" presStyleCnt="0"/>
      <dgm:spPr/>
    </dgm:pt>
    <dgm:pt modelId="{B9CD6323-D094-4376-81DC-72DEDF2ACBBB}" type="pres">
      <dgm:prSet presAssocID="{C1B30DBE-930B-4863-BDBC-E554AB28DAB1}" presName="tx1" presStyleLbl="revTx" presStyleIdx="0" presStyleCnt="8"/>
      <dgm:spPr/>
    </dgm:pt>
    <dgm:pt modelId="{8FF72076-53B7-4943-A1F9-9D6FFDCA6F20}" type="pres">
      <dgm:prSet presAssocID="{C1B30DBE-930B-4863-BDBC-E554AB28DAB1}" presName="vert1" presStyleCnt="0"/>
      <dgm:spPr/>
    </dgm:pt>
    <dgm:pt modelId="{70CDF9BF-D7D3-4E26-A65F-AE9FBB6F9AC3}" type="pres">
      <dgm:prSet presAssocID="{C678BFEE-A72D-4D4A-8F24-660122090998}" presName="vertSpace2a" presStyleCnt="0"/>
      <dgm:spPr/>
    </dgm:pt>
    <dgm:pt modelId="{F5C1CF73-37A0-49C8-ADF4-B0A88C11E3C7}" type="pres">
      <dgm:prSet presAssocID="{C678BFEE-A72D-4D4A-8F24-660122090998}" presName="horz2" presStyleCnt="0"/>
      <dgm:spPr/>
    </dgm:pt>
    <dgm:pt modelId="{93E1401E-2BAB-4A82-BDB3-267D41AC5607}" type="pres">
      <dgm:prSet presAssocID="{C678BFEE-A72D-4D4A-8F24-660122090998}" presName="horzSpace2" presStyleCnt="0"/>
      <dgm:spPr/>
    </dgm:pt>
    <dgm:pt modelId="{28C6D2C0-0964-43A0-AE43-D58C89F6B918}" type="pres">
      <dgm:prSet presAssocID="{C678BFEE-A72D-4D4A-8F24-660122090998}" presName="tx2" presStyleLbl="revTx" presStyleIdx="1" presStyleCnt="8"/>
      <dgm:spPr/>
    </dgm:pt>
    <dgm:pt modelId="{3A7AE8A9-E079-489D-9008-C0842D31EE9B}" type="pres">
      <dgm:prSet presAssocID="{C678BFEE-A72D-4D4A-8F24-660122090998}" presName="vert2" presStyleCnt="0"/>
      <dgm:spPr/>
    </dgm:pt>
    <dgm:pt modelId="{34B2A906-2386-4BB9-BB9A-4C3FAF0DEADA}" type="pres">
      <dgm:prSet presAssocID="{C678BFEE-A72D-4D4A-8F24-660122090998}" presName="thinLine2b" presStyleLbl="callout" presStyleIdx="0" presStyleCnt="4"/>
      <dgm:spPr/>
    </dgm:pt>
    <dgm:pt modelId="{B272B1DD-5E86-4590-8463-F161B0F29BE1}" type="pres">
      <dgm:prSet presAssocID="{C678BFEE-A72D-4D4A-8F24-660122090998}" presName="vertSpace2b" presStyleCnt="0"/>
      <dgm:spPr/>
    </dgm:pt>
    <dgm:pt modelId="{2E1DCC4A-F5CD-4975-8219-7A2E4C91BA99}" type="pres">
      <dgm:prSet presAssocID="{E47B78D8-9DF4-4BEA-BF63-0762A545AE77}" presName="thickLine" presStyleLbl="alignNode1" presStyleIdx="1" presStyleCnt="4"/>
      <dgm:spPr/>
    </dgm:pt>
    <dgm:pt modelId="{C0E595D9-435A-4859-8ECF-65EE36D5CFA6}" type="pres">
      <dgm:prSet presAssocID="{E47B78D8-9DF4-4BEA-BF63-0762A545AE77}" presName="horz1" presStyleCnt="0"/>
      <dgm:spPr/>
    </dgm:pt>
    <dgm:pt modelId="{B3E54099-516D-411B-89CA-DDA9DD1C37D4}" type="pres">
      <dgm:prSet presAssocID="{E47B78D8-9DF4-4BEA-BF63-0762A545AE77}" presName="tx1" presStyleLbl="revTx" presStyleIdx="2" presStyleCnt="8"/>
      <dgm:spPr/>
    </dgm:pt>
    <dgm:pt modelId="{C88DB077-0E0F-45F3-8669-D28C801ACFE4}" type="pres">
      <dgm:prSet presAssocID="{E47B78D8-9DF4-4BEA-BF63-0762A545AE77}" presName="vert1" presStyleCnt="0"/>
      <dgm:spPr/>
    </dgm:pt>
    <dgm:pt modelId="{ED2F4CF1-090F-43B0-9731-2F5689E95581}" type="pres">
      <dgm:prSet presAssocID="{B2078A09-8ECF-4010-9246-558337D4A28F}" presName="vertSpace2a" presStyleCnt="0"/>
      <dgm:spPr/>
    </dgm:pt>
    <dgm:pt modelId="{3A94D215-7274-4B2C-ABCF-8028897354E4}" type="pres">
      <dgm:prSet presAssocID="{B2078A09-8ECF-4010-9246-558337D4A28F}" presName="horz2" presStyleCnt="0"/>
      <dgm:spPr/>
    </dgm:pt>
    <dgm:pt modelId="{2A0C05DA-D9FE-42AD-A1B2-E8928B2F390D}" type="pres">
      <dgm:prSet presAssocID="{B2078A09-8ECF-4010-9246-558337D4A28F}" presName="horzSpace2" presStyleCnt="0"/>
      <dgm:spPr/>
    </dgm:pt>
    <dgm:pt modelId="{3ABA0910-B49F-4766-AA23-989351D329A4}" type="pres">
      <dgm:prSet presAssocID="{B2078A09-8ECF-4010-9246-558337D4A28F}" presName="tx2" presStyleLbl="revTx" presStyleIdx="3" presStyleCnt="8"/>
      <dgm:spPr/>
    </dgm:pt>
    <dgm:pt modelId="{1BBA0ED5-9FEC-4A50-B225-ADD8B34D4B28}" type="pres">
      <dgm:prSet presAssocID="{B2078A09-8ECF-4010-9246-558337D4A28F}" presName="vert2" presStyleCnt="0"/>
      <dgm:spPr/>
    </dgm:pt>
    <dgm:pt modelId="{CE5D392D-7205-476E-BB59-A4F55D00A58D}" type="pres">
      <dgm:prSet presAssocID="{B2078A09-8ECF-4010-9246-558337D4A28F}" presName="thinLine2b" presStyleLbl="callout" presStyleIdx="1" presStyleCnt="4"/>
      <dgm:spPr/>
    </dgm:pt>
    <dgm:pt modelId="{0DEB7880-4678-4601-8B42-79056FD10035}" type="pres">
      <dgm:prSet presAssocID="{B2078A09-8ECF-4010-9246-558337D4A28F}" presName="vertSpace2b" presStyleCnt="0"/>
      <dgm:spPr/>
    </dgm:pt>
    <dgm:pt modelId="{D7F34D7E-E683-43FA-84C1-B2E02B54E2DC}" type="pres">
      <dgm:prSet presAssocID="{C432F44A-7F56-44F8-A680-E0C41D371075}" presName="thickLine" presStyleLbl="alignNode1" presStyleIdx="2" presStyleCnt="4"/>
      <dgm:spPr/>
    </dgm:pt>
    <dgm:pt modelId="{7650AB3D-C50A-4822-8752-A5FAFBD26A23}" type="pres">
      <dgm:prSet presAssocID="{C432F44A-7F56-44F8-A680-E0C41D371075}" presName="horz1" presStyleCnt="0"/>
      <dgm:spPr/>
    </dgm:pt>
    <dgm:pt modelId="{514C0E27-B078-41A6-9A8A-FFD8DCF82514}" type="pres">
      <dgm:prSet presAssocID="{C432F44A-7F56-44F8-A680-E0C41D371075}" presName="tx1" presStyleLbl="revTx" presStyleIdx="4" presStyleCnt="8"/>
      <dgm:spPr/>
    </dgm:pt>
    <dgm:pt modelId="{45F9F585-B49D-4A35-90CA-4B85F35AE839}" type="pres">
      <dgm:prSet presAssocID="{C432F44A-7F56-44F8-A680-E0C41D371075}" presName="vert1" presStyleCnt="0"/>
      <dgm:spPr/>
    </dgm:pt>
    <dgm:pt modelId="{79FC5D19-4833-42AD-9080-6B9CB17E1822}" type="pres">
      <dgm:prSet presAssocID="{4112F598-0C62-4500-B589-D3A4A1B9629C}" presName="vertSpace2a" presStyleCnt="0"/>
      <dgm:spPr/>
    </dgm:pt>
    <dgm:pt modelId="{3A1348C9-427C-4961-823B-999360C39A84}" type="pres">
      <dgm:prSet presAssocID="{4112F598-0C62-4500-B589-D3A4A1B9629C}" presName="horz2" presStyleCnt="0"/>
      <dgm:spPr/>
    </dgm:pt>
    <dgm:pt modelId="{A186D14D-328C-4A58-8938-8B4712CC9FFC}" type="pres">
      <dgm:prSet presAssocID="{4112F598-0C62-4500-B589-D3A4A1B9629C}" presName="horzSpace2" presStyleCnt="0"/>
      <dgm:spPr/>
    </dgm:pt>
    <dgm:pt modelId="{7A15C790-A7F7-43BB-9860-2E3D5401C7E4}" type="pres">
      <dgm:prSet presAssocID="{4112F598-0C62-4500-B589-D3A4A1B9629C}" presName="tx2" presStyleLbl="revTx" presStyleIdx="5" presStyleCnt="8"/>
      <dgm:spPr/>
    </dgm:pt>
    <dgm:pt modelId="{80E2602B-DA09-49B6-BE5D-A4CE21DD1167}" type="pres">
      <dgm:prSet presAssocID="{4112F598-0C62-4500-B589-D3A4A1B9629C}" presName="vert2" presStyleCnt="0"/>
      <dgm:spPr/>
    </dgm:pt>
    <dgm:pt modelId="{7462C51B-30B1-4666-AC1A-89B03D408965}" type="pres">
      <dgm:prSet presAssocID="{4112F598-0C62-4500-B589-D3A4A1B9629C}" presName="thinLine2b" presStyleLbl="callout" presStyleIdx="2" presStyleCnt="4"/>
      <dgm:spPr/>
    </dgm:pt>
    <dgm:pt modelId="{2EC554D1-C88E-4643-9EF4-11442D5440B1}" type="pres">
      <dgm:prSet presAssocID="{4112F598-0C62-4500-B589-D3A4A1B9629C}" presName="vertSpace2b" presStyleCnt="0"/>
      <dgm:spPr/>
    </dgm:pt>
    <dgm:pt modelId="{6A8B33E0-1DB6-4092-8AEC-EC3AAF9D5163}" type="pres">
      <dgm:prSet presAssocID="{DCB18CC8-DA07-4FD5-9F4E-627A58B16C4E}" presName="thickLine" presStyleLbl="alignNode1" presStyleIdx="3" presStyleCnt="4"/>
      <dgm:spPr/>
    </dgm:pt>
    <dgm:pt modelId="{95CD9A1E-25C5-4444-80B3-E14A067A32E6}" type="pres">
      <dgm:prSet presAssocID="{DCB18CC8-DA07-4FD5-9F4E-627A58B16C4E}" presName="horz1" presStyleCnt="0"/>
      <dgm:spPr/>
    </dgm:pt>
    <dgm:pt modelId="{C8E4BD50-31C5-45CD-967C-5EA65AE19255}" type="pres">
      <dgm:prSet presAssocID="{DCB18CC8-DA07-4FD5-9F4E-627A58B16C4E}" presName="tx1" presStyleLbl="revTx" presStyleIdx="6" presStyleCnt="8"/>
      <dgm:spPr/>
    </dgm:pt>
    <dgm:pt modelId="{6D4862B7-B7E6-4872-8DC1-D6D4F12CA234}" type="pres">
      <dgm:prSet presAssocID="{DCB18CC8-DA07-4FD5-9F4E-627A58B16C4E}" presName="vert1" presStyleCnt="0"/>
      <dgm:spPr/>
    </dgm:pt>
    <dgm:pt modelId="{C6B40BD0-015B-425C-805E-301236DD4255}" type="pres">
      <dgm:prSet presAssocID="{BB1FA83D-04B8-4B59-9E0F-289063030CEE}" presName="vertSpace2a" presStyleCnt="0"/>
      <dgm:spPr/>
    </dgm:pt>
    <dgm:pt modelId="{71D47B23-F9F0-4F97-9861-4EF52E4D97B9}" type="pres">
      <dgm:prSet presAssocID="{BB1FA83D-04B8-4B59-9E0F-289063030CEE}" presName="horz2" presStyleCnt="0"/>
      <dgm:spPr/>
    </dgm:pt>
    <dgm:pt modelId="{FD4A8AE9-3ECC-4361-BF70-D0490FE33132}" type="pres">
      <dgm:prSet presAssocID="{BB1FA83D-04B8-4B59-9E0F-289063030CEE}" presName="horzSpace2" presStyleCnt="0"/>
      <dgm:spPr/>
    </dgm:pt>
    <dgm:pt modelId="{12F2B8E2-E0D2-426B-B4C1-1D3ABAA9BFDC}" type="pres">
      <dgm:prSet presAssocID="{BB1FA83D-04B8-4B59-9E0F-289063030CEE}" presName="tx2" presStyleLbl="revTx" presStyleIdx="7" presStyleCnt="8"/>
      <dgm:spPr/>
    </dgm:pt>
    <dgm:pt modelId="{6A3D512F-9E64-4E2E-81E9-8ADF3996D737}" type="pres">
      <dgm:prSet presAssocID="{BB1FA83D-04B8-4B59-9E0F-289063030CEE}" presName="vert2" presStyleCnt="0"/>
      <dgm:spPr/>
    </dgm:pt>
    <dgm:pt modelId="{DC662BE0-C5DE-4E51-8633-BADB69633886}" type="pres">
      <dgm:prSet presAssocID="{BB1FA83D-04B8-4B59-9E0F-289063030CEE}" presName="thinLine2b" presStyleLbl="callout" presStyleIdx="3" presStyleCnt="4"/>
      <dgm:spPr/>
    </dgm:pt>
    <dgm:pt modelId="{A5D61B87-8619-4BB0-A9FD-F043624703C3}" type="pres">
      <dgm:prSet presAssocID="{BB1FA83D-04B8-4B59-9E0F-289063030CEE}" presName="vertSpace2b" presStyleCnt="0"/>
      <dgm:spPr/>
    </dgm:pt>
  </dgm:ptLst>
  <dgm:cxnLst>
    <dgm:cxn modelId="{6B60E700-D7BA-48C0-B06E-4D656C2263BF}" srcId="{DCB18CC8-DA07-4FD5-9F4E-627A58B16C4E}" destId="{BB1FA83D-04B8-4B59-9E0F-289063030CEE}" srcOrd="0" destOrd="0" parTransId="{E3F2559C-D6F0-4022-BAF2-23F72AE23C95}" sibTransId="{EF49417B-CBD7-4E19-9F0B-E81226220883}"/>
    <dgm:cxn modelId="{B5A01C03-FE3B-40FC-B32F-1FBAC54AA984}" srcId="{34EE9F72-9B9A-4161-9D06-3E8BAF3CCBEB}" destId="{E47B78D8-9DF4-4BEA-BF63-0762A545AE77}" srcOrd="1" destOrd="0" parTransId="{1D152D4F-3CFB-4C5E-8EA3-C61CAED7D151}" sibTransId="{1E0ED437-B2BD-416F-BAAC-3A6D2111912F}"/>
    <dgm:cxn modelId="{ACEC4C09-2B7B-4AF0-AC45-BE18C5D9FD9E}" type="presOf" srcId="{BB1FA83D-04B8-4B59-9E0F-289063030CEE}" destId="{12F2B8E2-E0D2-426B-B4C1-1D3ABAA9BFDC}" srcOrd="0" destOrd="0" presId="urn:microsoft.com/office/officeart/2008/layout/LinedList"/>
    <dgm:cxn modelId="{1EF9BE29-1A87-4372-85E8-B8493B1D9D04}" srcId="{34EE9F72-9B9A-4161-9D06-3E8BAF3CCBEB}" destId="{DCB18CC8-DA07-4FD5-9F4E-627A58B16C4E}" srcOrd="3" destOrd="0" parTransId="{220545D0-EC28-482D-A4A8-8508AECD4A88}" sibTransId="{7608C020-64EC-47F6-9D7D-38F25EC4277E}"/>
    <dgm:cxn modelId="{6779802D-E070-4C4E-8A08-EBEF8ED82A67}" type="presOf" srcId="{C432F44A-7F56-44F8-A680-E0C41D371075}" destId="{514C0E27-B078-41A6-9A8A-FFD8DCF82514}" srcOrd="0" destOrd="0" presId="urn:microsoft.com/office/officeart/2008/layout/LinedList"/>
    <dgm:cxn modelId="{BD6E235E-9DDB-48D1-81E0-5C5A8F16EF94}" srcId="{34EE9F72-9B9A-4161-9D06-3E8BAF3CCBEB}" destId="{C1B30DBE-930B-4863-BDBC-E554AB28DAB1}" srcOrd="0" destOrd="0" parTransId="{AC1CB06F-A8AE-44C5-AED4-C5F7661E4D3F}" sibTransId="{46825468-F600-4414-9F1E-361956F32109}"/>
    <dgm:cxn modelId="{E600C142-D7C1-49D2-BA15-97D698F4BBDE}" type="presOf" srcId="{34EE9F72-9B9A-4161-9D06-3E8BAF3CCBEB}" destId="{05CA055B-06DC-4CF8-A1DC-A49E05FFA201}" srcOrd="0" destOrd="0" presId="urn:microsoft.com/office/officeart/2008/layout/LinedList"/>
    <dgm:cxn modelId="{C0E3887A-B8E5-4918-A891-DD10F5E634C1}" type="presOf" srcId="{B2078A09-8ECF-4010-9246-558337D4A28F}" destId="{3ABA0910-B49F-4766-AA23-989351D329A4}" srcOrd="0" destOrd="0" presId="urn:microsoft.com/office/officeart/2008/layout/LinedList"/>
    <dgm:cxn modelId="{39CC4781-D164-4089-A703-32AB5E0A5F35}" type="presOf" srcId="{4112F598-0C62-4500-B589-D3A4A1B9629C}" destId="{7A15C790-A7F7-43BB-9860-2E3D5401C7E4}" srcOrd="0" destOrd="0" presId="urn:microsoft.com/office/officeart/2008/layout/LinedList"/>
    <dgm:cxn modelId="{9DE78982-8526-4673-86CB-B2DED37BF1E3}" type="presOf" srcId="{C1B30DBE-930B-4863-BDBC-E554AB28DAB1}" destId="{B9CD6323-D094-4376-81DC-72DEDF2ACBBB}" srcOrd="0" destOrd="0" presId="urn:microsoft.com/office/officeart/2008/layout/LinedList"/>
    <dgm:cxn modelId="{66042D87-8A7C-47F2-B84D-6C0F82C125B7}" srcId="{C1B30DBE-930B-4863-BDBC-E554AB28DAB1}" destId="{C678BFEE-A72D-4D4A-8F24-660122090998}" srcOrd="0" destOrd="0" parTransId="{B9CAF5E0-4806-491F-AC53-D045F3C628E4}" sibTransId="{226B3213-32F5-4B8C-A992-610D70BF5EEE}"/>
    <dgm:cxn modelId="{9E3D55A0-F9EA-460D-BDF4-6D29138B7229}" srcId="{C432F44A-7F56-44F8-A680-E0C41D371075}" destId="{4112F598-0C62-4500-B589-D3A4A1B9629C}" srcOrd="0" destOrd="0" parTransId="{A4162D44-A912-4159-BCCD-9041997FFCD7}" sibTransId="{25EF1B08-23B9-4491-AD59-7DB383FBBDEE}"/>
    <dgm:cxn modelId="{961333C9-C866-4542-8078-75728E9ABA57}" type="presOf" srcId="{C678BFEE-A72D-4D4A-8F24-660122090998}" destId="{28C6D2C0-0964-43A0-AE43-D58C89F6B918}" srcOrd="0" destOrd="0" presId="urn:microsoft.com/office/officeart/2008/layout/LinedList"/>
    <dgm:cxn modelId="{1DD755CE-FB58-4461-B372-9590CF8E13BA}" srcId="{E47B78D8-9DF4-4BEA-BF63-0762A545AE77}" destId="{B2078A09-8ECF-4010-9246-558337D4A28F}" srcOrd="0" destOrd="0" parTransId="{361ED9BD-4CCB-4DC7-BCDC-47104B2E3E94}" sibTransId="{72F860C6-BFBE-4298-A891-0243D229E2A2}"/>
    <dgm:cxn modelId="{9F4C03DF-DC64-433B-9E73-5CDB1EA0BBF8}" type="presOf" srcId="{E47B78D8-9DF4-4BEA-BF63-0762A545AE77}" destId="{B3E54099-516D-411B-89CA-DDA9DD1C37D4}" srcOrd="0" destOrd="0" presId="urn:microsoft.com/office/officeart/2008/layout/LinedList"/>
    <dgm:cxn modelId="{50ABF3E2-85FD-4CBB-A0C9-20910D926F23}" srcId="{34EE9F72-9B9A-4161-9D06-3E8BAF3CCBEB}" destId="{C432F44A-7F56-44F8-A680-E0C41D371075}" srcOrd="2" destOrd="0" parTransId="{BE940A83-A384-46E5-A794-CC651D577838}" sibTransId="{AF5B3C45-F01B-43FC-99A7-CFB7C08C47A0}"/>
    <dgm:cxn modelId="{A964CAF5-0EA9-493E-9DAA-007CCC5BD152}" type="presOf" srcId="{DCB18CC8-DA07-4FD5-9F4E-627A58B16C4E}" destId="{C8E4BD50-31C5-45CD-967C-5EA65AE19255}" srcOrd="0" destOrd="0" presId="urn:microsoft.com/office/officeart/2008/layout/LinedList"/>
    <dgm:cxn modelId="{D458AEBB-15CA-4B05-ACF4-C5446A622232}" type="presParOf" srcId="{05CA055B-06DC-4CF8-A1DC-A49E05FFA201}" destId="{1F3F05E3-AE5A-4850-8FC7-15A4047524E2}" srcOrd="0" destOrd="0" presId="urn:microsoft.com/office/officeart/2008/layout/LinedList"/>
    <dgm:cxn modelId="{7EFABF1A-E238-49DB-A3C7-48348A595090}" type="presParOf" srcId="{05CA055B-06DC-4CF8-A1DC-A49E05FFA201}" destId="{272ED3E6-78A9-406B-B6C8-ADCCFE7BE4AB}" srcOrd="1" destOrd="0" presId="urn:microsoft.com/office/officeart/2008/layout/LinedList"/>
    <dgm:cxn modelId="{8F2CA97D-B5B7-4A91-8378-BBDDDD3007F6}" type="presParOf" srcId="{272ED3E6-78A9-406B-B6C8-ADCCFE7BE4AB}" destId="{B9CD6323-D094-4376-81DC-72DEDF2ACBBB}" srcOrd="0" destOrd="0" presId="urn:microsoft.com/office/officeart/2008/layout/LinedList"/>
    <dgm:cxn modelId="{E6DE0CF1-9D78-4446-86F3-385A776C68F2}" type="presParOf" srcId="{272ED3E6-78A9-406B-B6C8-ADCCFE7BE4AB}" destId="{8FF72076-53B7-4943-A1F9-9D6FFDCA6F20}" srcOrd="1" destOrd="0" presId="urn:microsoft.com/office/officeart/2008/layout/LinedList"/>
    <dgm:cxn modelId="{72958818-01AD-4E74-BE2F-B2496E632A6B}" type="presParOf" srcId="{8FF72076-53B7-4943-A1F9-9D6FFDCA6F20}" destId="{70CDF9BF-D7D3-4E26-A65F-AE9FBB6F9AC3}" srcOrd="0" destOrd="0" presId="urn:microsoft.com/office/officeart/2008/layout/LinedList"/>
    <dgm:cxn modelId="{EE5C3C6F-5A78-496C-A4A2-29E22F473F4C}" type="presParOf" srcId="{8FF72076-53B7-4943-A1F9-9D6FFDCA6F20}" destId="{F5C1CF73-37A0-49C8-ADF4-B0A88C11E3C7}" srcOrd="1" destOrd="0" presId="urn:microsoft.com/office/officeart/2008/layout/LinedList"/>
    <dgm:cxn modelId="{4E40C0FC-683A-46D4-854A-DDA625FDD20B}" type="presParOf" srcId="{F5C1CF73-37A0-49C8-ADF4-B0A88C11E3C7}" destId="{93E1401E-2BAB-4A82-BDB3-267D41AC5607}" srcOrd="0" destOrd="0" presId="urn:microsoft.com/office/officeart/2008/layout/LinedList"/>
    <dgm:cxn modelId="{52462766-7F00-4779-9BA5-524BC73EDB2A}" type="presParOf" srcId="{F5C1CF73-37A0-49C8-ADF4-B0A88C11E3C7}" destId="{28C6D2C0-0964-43A0-AE43-D58C89F6B918}" srcOrd="1" destOrd="0" presId="urn:microsoft.com/office/officeart/2008/layout/LinedList"/>
    <dgm:cxn modelId="{062CE4BC-F399-4201-91FB-13CA7A3323C1}" type="presParOf" srcId="{F5C1CF73-37A0-49C8-ADF4-B0A88C11E3C7}" destId="{3A7AE8A9-E079-489D-9008-C0842D31EE9B}" srcOrd="2" destOrd="0" presId="urn:microsoft.com/office/officeart/2008/layout/LinedList"/>
    <dgm:cxn modelId="{9A4CF9C5-A4B1-415D-8383-461C538B63C7}" type="presParOf" srcId="{8FF72076-53B7-4943-A1F9-9D6FFDCA6F20}" destId="{34B2A906-2386-4BB9-BB9A-4C3FAF0DEADA}" srcOrd="2" destOrd="0" presId="urn:microsoft.com/office/officeart/2008/layout/LinedList"/>
    <dgm:cxn modelId="{AE8AADB7-2383-428A-872B-BDEE04FD934F}" type="presParOf" srcId="{8FF72076-53B7-4943-A1F9-9D6FFDCA6F20}" destId="{B272B1DD-5E86-4590-8463-F161B0F29BE1}" srcOrd="3" destOrd="0" presId="urn:microsoft.com/office/officeart/2008/layout/LinedList"/>
    <dgm:cxn modelId="{0F0CF75E-F11D-4857-84BD-0CB49AB6305C}" type="presParOf" srcId="{05CA055B-06DC-4CF8-A1DC-A49E05FFA201}" destId="{2E1DCC4A-F5CD-4975-8219-7A2E4C91BA99}" srcOrd="2" destOrd="0" presId="urn:microsoft.com/office/officeart/2008/layout/LinedList"/>
    <dgm:cxn modelId="{A73302D8-0D27-43E2-A7E7-DF7DAE73B462}" type="presParOf" srcId="{05CA055B-06DC-4CF8-A1DC-A49E05FFA201}" destId="{C0E595D9-435A-4859-8ECF-65EE36D5CFA6}" srcOrd="3" destOrd="0" presId="urn:microsoft.com/office/officeart/2008/layout/LinedList"/>
    <dgm:cxn modelId="{47D58DD3-288D-4504-B4C3-AB31A3E509FA}" type="presParOf" srcId="{C0E595D9-435A-4859-8ECF-65EE36D5CFA6}" destId="{B3E54099-516D-411B-89CA-DDA9DD1C37D4}" srcOrd="0" destOrd="0" presId="urn:microsoft.com/office/officeart/2008/layout/LinedList"/>
    <dgm:cxn modelId="{A11777C9-DD8F-45F0-957C-5351118A49B2}" type="presParOf" srcId="{C0E595D9-435A-4859-8ECF-65EE36D5CFA6}" destId="{C88DB077-0E0F-45F3-8669-D28C801ACFE4}" srcOrd="1" destOrd="0" presId="urn:microsoft.com/office/officeart/2008/layout/LinedList"/>
    <dgm:cxn modelId="{D9FCA415-0E8F-49A3-88F2-E42E9C517E9E}" type="presParOf" srcId="{C88DB077-0E0F-45F3-8669-D28C801ACFE4}" destId="{ED2F4CF1-090F-43B0-9731-2F5689E95581}" srcOrd="0" destOrd="0" presId="urn:microsoft.com/office/officeart/2008/layout/LinedList"/>
    <dgm:cxn modelId="{6BB108EA-90A8-47FA-A378-7A14853026A1}" type="presParOf" srcId="{C88DB077-0E0F-45F3-8669-D28C801ACFE4}" destId="{3A94D215-7274-4B2C-ABCF-8028897354E4}" srcOrd="1" destOrd="0" presId="urn:microsoft.com/office/officeart/2008/layout/LinedList"/>
    <dgm:cxn modelId="{4C31BC4B-0B3D-4461-9D83-3F1745BC52E9}" type="presParOf" srcId="{3A94D215-7274-4B2C-ABCF-8028897354E4}" destId="{2A0C05DA-D9FE-42AD-A1B2-E8928B2F390D}" srcOrd="0" destOrd="0" presId="urn:microsoft.com/office/officeart/2008/layout/LinedList"/>
    <dgm:cxn modelId="{A8BC32FD-E563-4D95-8A03-322FE2A690A8}" type="presParOf" srcId="{3A94D215-7274-4B2C-ABCF-8028897354E4}" destId="{3ABA0910-B49F-4766-AA23-989351D329A4}" srcOrd="1" destOrd="0" presId="urn:microsoft.com/office/officeart/2008/layout/LinedList"/>
    <dgm:cxn modelId="{BD411E26-1B17-4EF4-95AE-9E3F8FA66B0A}" type="presParOf" srcId="{3A94D215-7274-4B2C-ABCF-8028897354E4}" destId="{1BBA0ED5-9FEC-4A50-B225-ADD8B34D4B28}" srcOrd="2" destOrd="0" presId="urn:microsoft.com/office/officeart/2008/layout/LinedList"/>
    <dgm:cxn modelId="{39F9A32D-270D-4666-85E8-BA9B1FA4E8AB}" type="presParOf" srcId="{C88DB077-0E0F-45F3-8669-D28C801ACFE4}" destId="{CE5D392D-7205-476E-BB59-A4F55D00A58D}" srcOrd="2" destOrd="0" presId="urn:microsoft.com/office/officeart/2008/layout/LinedList"/>
    <dgm:cxn modelId="{F69BBFB0-4343-47F0-821C-76FE410E5906}" type="presParOf" srcId="{C88DB077-0E0F-45F3-8669-D28C801ACFE4}" destId="{0DEB7880-4678-4601-8B42-79056FD10035}" srcOrd="3" destOrd="0" presId="urn:microsoft.com/office/officeart/2008/layout/LinedList"/>
    <dgm:cxn modelId="{6C6CB017-661D-4574-AD2E-B88272DF5040}" type="presParOf" srcId="{05CA055B-06DC-4CF8-A1DC-A49E05FFA201}" destId="{D7F34D7E-E683-43FA-84C1-B2E02B54E2DC}" srcOrd="4" destOrd="0" presId="urn:microsoft.com/office/officeart/2008/layout/LinedList"/>
    <dgm:cxn modelId="{939DA9BA-E427-4911-901B-1A84BB66AC6F}" type="presParOf" srcId="{05CA055B-06DC-4CF8-A1DC-A49E05FFA201}" destId="{7650AB3D-C50A-4822-8752-A5FAFBD26A23}" srcOrd="5" destOrd="0" presId="urn:microsoft.com/office/officeart/2008/layout/LinedList"/>
    <dgm:cxn modelId="{099C1071-D9A8-4532-A819-A15C16D4FD08}" type="presParOf" srcId="{7650AB3D-C50A-4822-8752-A5FAFBD26A23}" destId="{514C0E27-B078-41A6-9A8A-FFD8DCF82514}" srcOrd="0" destOrd="0" presId="urn:microsoft.com/office/officeart/2008/layout/LinedList"/>
    <dgm:cxn modelId="{E9FE9F3A-3F86-4001-9B15-B48A4969CB06}" type="presParOf" srcId="{7650AB3D-C50A-4822-8752-A5FAFBD26A23}" destId="{45F9F585-B49D-4A35-90CA-4B85F35AE839}" srcOrd="1" destOrd="0" presId="urn:microsoft.com/office/officeart/2008/layout/LinedList"/>
    <dgm:cxn modelId="{7A74F7F7-31C6-45C5-895E-F461D15F905C}" type="presParOf" srcId="{45F9F585-B49D-4A35-90CA-4B85F35AE839}" destId="{79FC5D19-4833-42AD-9080-6B9CB17E1822}" srcOrd="0" destOrd="0" presId="urn:microsoft.com/office/officeart/2008/layout/LinedList"/>
    <dgm:cxn modelId="{F85F10D7-ABA7-4DB2-9585-806E8CE69BCE}" type="presParOf" srcId="{45F9F585-B49D-4A35-90CA-4B85F35AE839}" destId="{3A1348C9-427C-4961-823B-999360C39A84}" srcOrd="1" destOrd="0" presId="urn:microsoft.com/office/officeart/2008/layout/LinedList"/>
    <dgm:cxn modelId="{2F25EFA8-7288-4EA2-B325-A87F5E3AD96D}" type="presParOf" srcId="{3A1348C9-427C-4961-823B-999360C39A84}" destId="{A186D14D-328C-4A58-8938-8B4712CC9FFC}" srcOrd="0" destOrd="0" presId="urn:microsoft.com/office/officeart/2008/layout/LinedList"/>
    <dgm:cxn modelId="{5A63A1A0-5000-419D-9437-0674A44DB894}" type="presParOf" srcId="{3A1348C9-427C-4961-823B-999360C39A84}" destId="{7A15C790-A7F7-43BB-9860-2E3D5401C7E4}" srcOrd="1" destOrd="0" presId="urn:microsoft.com/office/officeart/2008/layout/LinedList"/>
    <dgm:cxn modelId="{5A5A4237-84CA-4D80-B68A-C977251B4A78}" type="presParOf" srcId="{3A1348C9-427C-4961-823B-999360C39A84}" destId="{80E2602B-DA09-49B6-BE5D-A4CE21DD1167}" srcOrd="2" destOrd="0" presId="urn:microsoft.com/office/officeart/2008/layout/LinedList"/>
    <dgm:cxn modelId="{A3C4DE35-A1CB-47B5-953A-AE5123AEE19B}" type="presParOf" srcId="{45F9F585-B49D-4A35-90CA-4B85F35AE839}" destId="{7462C51B-30B1-4666-AC1A-89B03D408965}" srcOrd="2" destOrd="0" presId="urn:microsoft.com/office/officeart/2008/layout/LinedList"/>
    <dgm:cxn modelId="{6BDA88C9-20AB-45C4-8C59-6C9C9EF7501C}" type="presParOf" srcId="{45F9F585-B49D-4A35-90CA-4B85F35AE839}" destId="{2EC554D1-C88E-4643-9EF4-11442D5440B1}" srcOrd="3" destOrd="0" presId="urn:microsoft.com/office/officeart/2008/layout/LinedList"/>
    <dgm:cxn modelId="{29ECC299-B5A2-4173-9591-F9511D057E61}" type="presParOf" srcId="{05CA055B-06DC-4CF8-A1DC-A49E05FFA201}" destId="{6A8B33E0-1DB6-4092-8AEC-EC3AAF9D5163}" srcOrd="6" destOrd="0" presId="urn:microsoft.com/office/officeart/2008/layout/LinedList"/>
    <dgm:cxn modelId="{F532E862-4532-49FE-B10E-200F1DA853D0}" type="presParOf" srcId="{05CA055B-06DC-4CF8-A1DC-A49E05FFA201}" destId="{95CD9A1E-25C5-4444-80B3-E14A067A32E6}" srcOrd="7" destOrd="0" presId="urn:microsoft.com/office/officeart/2008/layout/LinedList"/>
    <dgm:cxn modelId="{F577F36E-4B3E-48D0-B930-7B569919278B}" type="presParOf" srcId="{95CD9A1E-25C5-4444-80B3-E14A067A32E6}" destId="{C8E4BD50-31C5-45CD-967C-5EA65AE19255}" srcOrd="0" destOrd="0" presId="urn:microsoft.com/office/officeart/2008/layout/LinedList"/>
    <dgm:cxn modelId="{79ABD88A-2DF7-4576-82E6-4EA29C95561C}" type="presParOf" srcId="{95CD9A1E-25C5-4444-80B3-E14A067A32E6}" destId="{6D4862B7-B7E6-4872-8DC1-D6D4F12CA234}" srcOrd="1" destOrd="0" presId="urn:microsoft.com/office/officeart/2008/layout/LinedList"/>
    <dgm:cxn modelId="{D701CDB9-670B-475E-A45F-E38FA394AC17}" type="presParOf" srcId="{6D4862B7-B7E6-4872-8DC1-D6D4F12CA234}" destId="{C6B40BD0-015B-425C-805E-301236DD4255}" srcOrd="0" destOrd="0" presId="urn:microsoft.com/office/officeart/2008/layout/LinedList"/>
    <dgm:cxn modelId="{D9DB03DC-AF28-4FB1-A1E5-C53CEF2EA6C2}" type="presParOf" srcId="{6D4862B7-B7E6-4872-8DC1-D6D4F12CA234}" destId="{71D47B23-F9F0-4F97-9861-4EF52E4D97B9}" srcOrd="1" destOrd="0" presId="urn:microsoft.com/office/officeart/2008/layout/LinedList"/>
    <dgm:cxn modelId="{1C68DE85-B902-4506-99AF-8B5BE682CA61}" type="presParOf" srcId="{71D47B23-F9F0-4F97-9861-4EF52E4D97B9}" destId="{FD4A8AE9-3ECC-4361-BF70-D0490FE33132}" srcOrd="0" destOrd="0" presId="urn:microsoft.com/office/officeart/2008/layout/LinedList"/>
    <dgm:cxn modelId="{5E0DFF78-2064-4F91-92E5-D82B6649BB72}" type="presParOf" srcId="{71D47B23-F9F0-4F97-9861-4EF52E4D97B9}" destId="{12F2B8E2-E0D2-426B-B4C1-1D3ABAA9BFDC}" srcOrd="1" destOrd="0" presId="urn:microsoft.com/office/officeart/2008/layout/LinedList"/>
    <dgm:cxn modelId="{E2E9652C-078B-4FCA-A836-867EFE8A1FAD}" type="presParOf" srcId="{71D47B23-F9F0-4F97-9861-4EF52E4D97B9}" destId="{6A3D512F-9E64-4E2E-81E9-8ADF3996D737}" srcOrd="2" destOrd="0" presId="urn:microsoft.com/office/officeart/2008/layout/LinedList"/>
    <dgm:cxn modelId="{6911D605-6739-4A4F-A518-0821E329C40A}" type="presParOf" srcId="{6D4862B7-B7E6-4872-8DC1-D6D4F12CA234}" destId="{DC662BE0-C5DE-4E51-8633-BADB69633886}" srcOrd="2" destOrd="0" presId="urn:microsoft.com/office/officeart/2008/layout/LinedList"/>
    <dgm:cxn modelId="{83186CF6-4E43-485A-AB5A-114CF64D6910}" type="presParOf" srcId="{6D4862B7-B7E6-4872-8DC1-D6D4F12CA234}" destId="{A5D61B87-8619-4BB0-A9FD-F043624703C3}"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5F90650-0CB7-4AE4-9E3F-6E5C4D47B47A}" type="doc">
      <dgm:prSet loTypeId="urn:microsoft.com/office/officeart/2005/8/layout/default" loCatId="list" qsTypeId="urn:microsoft.com/office/officeart/2005/8/quickstyle/simple5#23" qsCatId="simple" csTypeId="urn:microsoft.com/office/officeart/2005/8/colors/accent2_2#33" csCatId="accent2" phldr="1"/>
      <dgm:spPr/>
      <dgm:t>
        <a:bodyPr/>
        <a:lstStyle/>
        <a:p>
          <a:endParaRPr lang="en-US"/>
        </a:p>
      </dgm:t>
    </dgm:pt>
    <dgm:pt modelId="{254DC6F1-8E16-43C8-9548-63B59FCD9289}">
      <dgm:prSet/>
      <dgm:spPr>
        <a:solidFill>
          <a:schemeClr val="tx2"/>
        </a:solidFill>
      </dgm:spPr>
      <dgm:t>
        <a:bodyPr/>
        <a:lstStyle/>
        <a:p>
          <a:r>
            <a:rPr lang="en-US"/>
            <a:t>Provide sensory-friendly hours</a:t>
          </a:r>
        </a:p>
      </dgm:t>
    </dgm:pt>
    <dgm:pt modelId="{FE3C1BF4-B6D3-45B5-8942-64A7CAF5E3BC}" type="parTrans" cxnId="{FDC48610-3A89-4352-BE99-34B51953086A}">
      <dgm:prSet/>
      <dgm:spPr/>
      <dgm:t>
        <a:bodyPr/>
        <a:lstStyle/>
        <a:p>
          <a:endParaRPr lang="en-US"/>
        </a:p>
      </dgm:t>
    </dgm:pt>
    <dgm:pt modelId="{56D13F52-27B1-4C34-8022-91324E2AA171}" type="sibTrans" cxnId="{FDC48610-3A89-4352-BE99-34B51953086A}">
      <dgm:prSet/>
      <dgm:spPr/>
      <dgm:t>
        <a:bodyPr/>
        <a:lstStyle/>
        <a:p>
          <a:endParaRPr lang="en-US"/>
        </a:p>
      </dgm:t>
    </dgm:pt>
    <dgm:pt modelId="{17BE4E66-E4F2-4D8A-8C0D-EFC050A554F8}">
      <dgm:prSet/>
      <dgm:spPr>
        <a:solidFill>
          <a:schemeClr val="tx2"/>
        </a:solidFill>
      </dgm:spPr>
      <dgm:t>
        <a:bodyPr/>
        <a:lstStyle/>
        <a:p>
          <a:r>
            <a:rPr lang="en-US"/>
            <a:t>Provide less crowded areas or quiet spaces</a:t>
          </a:r>
        </a:p>
      </dgm:t>
    </dgm:pt>
    <dgm:pt modelId="{3F01F873-2CE0-4E1A-8079-2CA4DBEFD834}" type="parTrans" cxnId="{C8BD579F-19A0-49F8-9329-13EEE9D13E49}">
      <dgm:prSet/>
      <dgm:spPr/>
      <dgm:t>
        <a:bodyPr/>
        <a:lstStyle/>
        <a:p>
          <a:endParaRPr lang="en-US"/>
        </a:p>
      </dgm:t>
    </dgm:pt>
    <dgm:pt modelId="{41D7A0FF-DE20-4AC1-BA42-50F9E915E1AF}" type="sibTrans" cxnId="{C8BD579F-19A0-49F8-9329-13EEE9D13E49}">
      <dgm:prSet/>
      <dgm:spPr/>
      <dgm:t>
        <a:bodyPr/>
        <a:lstStyle/>
        <a:p>
          <a:endParaRPr lang="en-US"/>
        </a:p>
      </dgm:t>
    </dgm:pt>
    <dgm:pt modelId="{AE05ADE3-C401-42B6-BE08-B4D7DC53EA3B}">
      <dgm:prSet/>
      <dgm:spPr>
        <a:solidFill>
          <a:schemeClr val="tx2"/>
        </a:solidFill>
      </dgm:spPr>
      <dgm:t>
        <a:bodyPr/>
        <a:lstStyle/>
        <a:p>
          <a:r>
            <a:rPr lang="en-US"/>
            <a:t>Reduce bright lights</a:t>
          </a:r>
        </a:p>
      </dgm:t>
    </dgm:pt>
    <dgm:pt modelId="{27541DCE-D49B-48F2-8C26-DC98B702B789}" type="parTrans" cxnId="{75ADA801-EE9B-400F-BF8B-739F931D5054}">
      <dgm:prSet/>
      <dgm:spPr/>
      <dgm:t>
        <a:bodyPr/>
        <a:lstStyle/>
        <a:p>
          <a:endParaRPr lang="en-US"/>
        </a:p>
      </dgm:t>
    </dgm:pt>
    <dgm:pt modelId="{2B093692-FA7E-436A-96B0-785D07405EB0}" type="sibTrans" cxnId="{75ADA801-EE9B-400F-BF8B-739F931D5054}">
      <dgm:prSet/>
      <dgm:spPr/>
      <dgm:t>
        <a:bodyPr/>
        <a:lstStyle/>
        <a:p>
          <a:endParaRPr lang="en-US"/>
        </a:p>
      </dgm:t>
    </dgm:pt>
    <dgm:pt modelId="{ACF9A29F-B6D9-4E29-BE30-F89C62779281}">
      <dgm:prSet/>
      <dgm:spPr>
        <a:solidFill>
          <a:schemeClr val="tx2"/>
        </a:solidFill>
      </dgm:spPr>
      <dgm:t>
        <a:bodyPr/>
        <a:lstStyle/>
        <a:p>
          <a:r>
            <a:rPr lang="en-US"/>
            <a:t>Allowing additional time for patients</a:t>
          </a:r>
        </a:p>
      </dgm:t>
    </dgm:pt>
    <dgm:pt modelId="{4CD16D3B-179C-4739-B99A-274BE12C6638}" type="parTrans" cxnId="{580E25C9-FF5D-4360-8ECF-0EC6FF90BA39}">
      <dgm:prSet/>
      <dgm:spPr/>
      <dgm:t>
        <a:bodyPr/>
        <a:lstStyle/>
        <a:p>
          <a:endParaRPr lang="en-US"/>
        </a:p>
      </dgm:t>
    </dgm:pt>
    <dgm:pt modelId="{42A7E94C-5820-4A5F-B663-8B3033EE02AB}" type="sibTrans" cxnId="{580E25C9-FF5D-4360-8ECF-0EC6FF90BA39}">
      <dgm:prSet/>
      <dgm:spPr/>
      <dgm:t>
        <a:bodyPr/>
        <a:lstStyle/>
        <a:p>
          <a:endParaRPr lang="en-US"/>
        </a:p>
      </dgm:t>
    </dgm:pt>
    <dgm:pt modelId="{41F4C1FF-810D-42D2-A983-6F29A63DD0EB}">
      <dgm:prSet/>
      <dgm:spPr>
        <a:solidFill>
          <a:schemeClr val="tx2"/>
        </a:solidFill>
      </dgm:spPr>
      <dgm:t>
        <a:bodyPr/>
        <a:lstStyle/>
        <a:p>
          <a:r>
            <a:rPr lang="en-US"/>
            <a:t>Offering breaks during longer appointments</a:t>
          </a:r>
        </a:p>
      </dgm:t>
    </dgm:pt>
    <dgm:pt modelId="{A7DA2CA6-EB45-4FAE-B873-0CDCE08E9CB9}" type="parTrans" cxnId="{C1FFEACB-EBA1-4E4E-A429-D2FECFEE8A83}">
      <dgm:prSet/>
      <dgm:spPr/>
      <dgm:t>
        <a:bodyPr/>
        <a:lstStyle/>
        <a:p>
          <a:endParaRPr lang="en-US"/>
        </a:p>
      </dgm:t>
    </dgm:pt>
    <dgm:pt modelId="{59C70222-B879-428C-ACC9-114329FAE57C}" type="sibTrans" cxnId="{C1FFEACB-EBA1-4E4E-A429-D2FECFEE8A83}">
      <dgm:prSet/>
      <dgm:spPr/>
      <dgm:t>
        <a:bodyPr/>
        <a:lstStyle/>
        <a:p>
          <a:endParaRPr lang="en-US"/>
        </a:p>
      </dgm:t>
    </dgm:pt>
    <dgm:pt modelId="{51103D68-31DC-4639-8B24-9A948C352F99}">
      <dgm:prSet/>
      <dgm:spPr>
        <a:solidFill>
          <a:schemeClr val="tx2"/>
        </a:solidFill>
      </dgm:spPr>
      <dgm:t>
        <a:bodyPr/>
        <a:lstStyle/>
        <a:p>
          <a:r>
            <a:rPr lang="en-US"/>
            <a:t>Give clear and precise instructions</a:t>
          </a:r>
        </a:p>
      </dgm:t>
    </dgm:pt>
    <dgm:pt modelId="{41501284-D408-49B1-A9F1-135DA5B674DB}" type="parTrans" cxnId="{00C758C9-6202-4DA8-B04C-06577F4AB169}">
      <dgm:prSet/>
      <dgm:spPr/>
      <dgm:t>
        <a:bodyPr/>
        <a:lstStyle/>
        <a:p>
          <a:endParaRPr lang="en-US"/>
        </a:p>
      </dgm:t>
    </dgm:pt>
    <dgm:pt modelId="{A9BDD47F-DB82-404B-9FAA-D756C03C6B1B}" type="sibTrans" cxnId="{00C758C9-6202-4DA8-B04C-06577F4AB169}">
      <dgm:prSet/>
      <dgm:spPr/>
      <dgm:t>
        <a:bodyPr/>
        <a:lstStyle/>
        <a:p>
          <a:endParaRPr lang="en-US"/>
        </a:p>
      </dgm:t>
    </dgm:pt>
    <dgm:pt modelId="{DB830FAF-6479-4886-BE51-838219309560}">
      <dgm:prSet/>
      <dgm:spPr>
        <a:solidFill>
          <a:schemeClr val="tx2"/>
        </a:solidFill>
      </dgm:spPr>
      <dgm:t>
        <a:bodyPr/>
        <a:lstStyle/>
        <a:p>
          <a:r>
            <a:rPr lang="en-US"/>
            <a:t>Offer sensory toys</a:t>
          </a:r>
        </a:p>
      </dgm:t>
    </dgm:pt>
    <dgm:pt modelId="{FBA1C153-6913-4417-B116-8CB714ACC9FE}" type="parTrans" cxnId="{A5207865-A916-4BB1-BDD2-9359BF2E9569}">
      <dgm:prSet/>
      <dgm:spPr/>
      <dgm:t>
        <a:bodyPr/>
        <a:lstStyle/>
        <a:p>
          <a:endParaRPr lang="en-US"/>
        </a:p>
      </dgm:t>
    </dgm:pt>
    <dgm:pt modelId="{EB46A607-AF76-4F67-A497-22F541A86643}" type="sibTrans" cxnId="{A5207865-A916-4BB1-BDD2-9359BF2E9569}">
      <dgm:prSet/>
      <dgm:spPr/>
      <dgm:t>
        <a:bodyPr/>
        <a:lstStyle/>
        <a:p>
          <a:endParaRPr lang="en-US"/>
        </a:p>
      </dgm:t>
    </dgm:pt>
    <dgm:pt modelId="{052473E9-9830-46AF-AB62-7E545317230C}">
      <dgm:prSet/>
      <dgm:spPr>
        <a:solidFill>
          <a:schemeClr val="tx2"/>
        </a:solidFill>
      </dgm:spPr>
      <dgm:t>
        <a:bodyPr/>
        <a:lstStyle/>
        <a:p>
          <a:r>
            <a:rPr lang="en-US"/>
            <a:t>Offer accessible areas</a:t>
          </a:r>
        </a:p>
      </dgm:t>
    </dgm:pt>
    <dgm:pt modelId="{B1BAA1CB-BF4F-4E1E-A287-F15C5A600B69}" type="parTrans" cxnId="{B8B776E8-4530-4239-ABBD-D17076E7F3D4}">
      <dgm:prSet/>
      <dgm:spPr/>
      <dgm:t>
        <a:bodyPr/>
        <a:lstStyle/>
        <a:p>
          <a:endParaRPr lang="en-US"/>
        </a:p>
      </dgm:t>
    </dgm:pt>
    <dgm:pt modelId="{F10B27DA-CFC9-4EFF-9882-B9E67B5D3668}" type="sibTrans" cxnId="{B8B776E8-4530-4239-ABBD-D17076E7F3D4}">
      <dgm:prSet/>
      <dgm:spPr/>
      <dgm:t>
        <a:bodyPr/>
        <a:lstStyle/>
        <a:p>
          <a:endParaRPr lang="en-US"/>
        </a:p>
      </dgm:t>
    </dgm:pt>
    <dgm:pt modelId="{97CAEC9B-210B-4090-84EC-E25A0C45731E}" type="pres">
      <dgm:prSet presAssocID="{A5F90650-0CB7-4AE4-9E3F-6E5C4D47B47A}" presName="diagram" presStyleCnt="0">
        <dgm:presLayoutVars>
          <dgm:dir/>
          <dgm:resizeHandles val="exact"/>
        </dgm:presLayoutVars>
      </dgm:prSet>
      <dgm:spPr/>
    </dgm:pt>
    <dgm:pt modelId="{0704F723-BA0B-488C-B8A3-9C2FD6749E64}" type="pres">
      <dgm:prSet presAssocID="{254DC6F1-8E16-43C8-9548-63B59FCD9289}" presName="node" presStyleLbl="node1" presStyleIdx="0" presStyleCnt="8">
        <dgm:presLayoutVars>
          <dgm:bulletEnabled val="1"/>
        </dgm:presLayoutVars>
      </dgm:prSet>
      <dgm:spPr/>
    </dgm:pt>
    <dgm:pt modelId="{02CA74C6-7C41-41DF-9B5F-DFA8B2D38DC9}" type="pres">
      <dgm:prSet presAssocID="{56D13F52-27B1-4C34-8022-91324E2AA171}" presName="sibTrans" presStyleCnt="0"/>
      <dgm:spPr/>
    </dgm:pt>
    <dgm:pt modelId="{7746C823-59F3-46C8-939F-2B7F554AF5D3}" type="pres">
      <dgm:prSet presAssocID="{17BE4E66-E4F2-4D8A-8C0D-EFC050A554F8}" presName="node" presStyleLbl="node1" presStyleIdx="1" presStyleCnt="8">
        <dgm:presLayoutVars>
          <dgm:bulletEnabled val="1"/>
        </dgm:presLayoutVars>
      </dgm:prSet>
      <dgm:spPr/>
    </dgm:pt>
    <dgm:pt modelId="{97E095F2-73E1-4B1E-9F7E-A0E33221FEDE}" type="pres">
      <dgm:prSet presAssocID="{41D7A0FF-DE20-4AC1-BA42-50F9E915E1AF}" presName="sibTrans" presStyleCnt="0"/>
      <dgm:spPr/>
    </dgm:pt>
    <dgm:pt modelId="{E2997A45-7EC8-4306-ADDB-4A8B2238F752}" type="pres">
      <dgm:prSet presAssocID="{AE05ADE3-C401-42B6-BE08-B4D7DC53EA3B}" presName="node" presStyleLbl="node1" presStyleIdx="2" presStyleCnt="8">
        <dgm:presLayoutVars>
          <dgm:bulletEnabled val="1"/>
        </dgm:presLayoutVars>
      </dgm:prSet>
      <dgm:spPr/>
    </dgm:pt>
    <dgm:pt modelId="{DFECA638-FFBE-4A1C-8659-2AD70BB88E04}" type="pres">
      <dgm:prSet presAssocID="{2B093692-FA7E-436A-96B0-785D07405EB0}" presName="sibTrans" presStyleCnt="0"/>
      <dgm:spPr/>
    </dgm:pt>
    <dgm:pt modelId="{699F0048-152C-4FD1-8851-E34D6FB230C2}" type="pres">
      <dgm:prSet presAssocID="{ACF9A29F-B6D9-4E29-BE30-F89C62779281}" presName="node" presStyleLbl="node1" presStyleIdx="3" presStyleCnt="8">
        <dgm:presLayoutVars>
          <dgm:bulletEnabled val="1"/>
        </dgm:presLayoutVars>
      </dgm:prSet>
      <dgm:spPr/>
    </dgm:pt>
    <dgm:pt modelId="{09DD977C-7DC9-48A1-BB07-3338D8E7C7A2}" type="pres">
      <dgm:prSet presAssocID="{42A7E94C-5820-4A5F-B663-8B3033EE02AB}" presName="sibTrans" presStyleCnt="0"/>
      <dgm:spPr/>
    </dgm:pt>
    <dgm:pt modelId="{480A2744-2906-43E1-93F7-ECE14E75FA32}" type="pres">
      <dgm:prSet presAssocID="{41F4C1FF-810D-42D2-A983-6F29A63DD0EB}" presName="node" presStyleLbl="node1" presStyleIdx="4" presStyleCnt="8">
        <dgm:presLayoutVars>
          <dgm:bulletEnabled val="1"/>
        </dgm:presLayoutVars>
      </dgm:prSet>
      <dgm:spPr/>
    </dgm:pt>
    <dgm:pt modelId="{DB719E7B-B79A-4B27-937D-D9E3CB18057B}" type="pres">
      <dgm:prSet presAssocID="{59C70222-B879-428C-ACC9-114329FAE57C}" presName="sibTrans" presStyleCnt="0"/>
      <dgm:spPr/>
    </dgm:pt>
    <dgm:pt modelId="{1C243FA2-5B90-42F4-A7FD-B8053B0E9B81}" type="pres">
      <dgm:prSet presAssocID="{51103D68-31DC-4639-8B24-9A948C352F99}" presName="node" presStyleLbl="node1" presStyleIdx="5" presStyleCnt="8">
        <dgm:presLayoutVars>
          <dgm:bulletEnabled val="1"/>
        </dgm:presLayoutVars>
      </dgm:prSet>
      <dgm:spPr/>
    </dgm:pt>
    <dgm:pt modelId="{A9961B57-F031-49EF-83E8-9BF614B7A529}" type="pres">
      <dgm:prSet presAssocID="{A9BDD47F-DB82-404B-9FAA-D756C03C6B1B}" presName="sibTrans" presStyleCnt="0"/>
      <dgm:spPr/>
    </dgm:pt>
    <dgm:pt modelId="{7B492382-8FED-48AF-81B6-F7FCD15BDD07}" type="pres">
      <dgm:prSet presAssocID="{DB830FAF-6479-4886-BE51-838219309560}" presName="node" presStyleLbl="node1" presStyleIdx="6" presStyleCnt="8">
        <dgm:presLayoutVars>
          <dgm:bulletEnabled val="1"/>
        </dgm:presLayoutVars>
      </dgm:prSet>
      <dgm:spPr/>
    </dgm:pt>
    <dgm:pt modelId="{334429A1-9C05-4DB1-9376-99E9E53872EC}" type="pres">
      <dgm:prSet presAssocID="{EB46A607-AF76-4F67-A497-22F541A86643}" presName="sibTrans" presStyleCnt="0"/>
      <dgm:spPr/>
    </dgm:pt>
    <dgm:pt modelId="{2D5CED27-5C1B-425B-B41E-B542C9A45970}" type="pres">
      <dgm:prSet presAssocID="{052473E9-9830-46AF-AB62-7E545317230C}" presName="node" presStyleLbl="node1" presStyleIdx="7" presStyleCnt="8">
        <dgm:presLayoutVars>
          <dgm:bulletEnabled val="1"/>
        </dgm:presLayoutVars>
      </dgm:prSet>
      <dgm:spPr/>
    </dgm:pt>
  </dgm:ptLst>
  <dgm:cxnLst>
    <dgm:cxn modelId="{75ADA801-EE9B-400F-BF8B-739F931D5054}" srcId="{A5F90650-0CB7-4AE4-9E3F-6E5C4D47B47A}" destId="{AE05ADE3-C401-42B6-BE08-B4D7DC53EA3B}" srcOrd="2" destOrd="0" parTransId="{27541DCE-D49B-48F2-8C26-DC98B702B789}" sibTransId="{2B093692-FA7E-436A-96B0-785D07405EB0}"/>
    <dgm:cxn modelId="{5EBFFE01-BA51-4545-B993-4E4C74874F81}" type="presOf" srcId="{AE05ADE3-C401-42B6-BE08-B4D7DC53EA3B}" destId="{E2997A45-7EC8-4306-ADDB-4A8B2238F752}" srcOrd="0" destOrd="0" presId="urn:microsoft.com/office/officeart/2005/8/layout/default"/>
    <dgm:cxn modelId="{FDC48610-3A89-4352-BE99-34B51953086A}" srcId="{A5F90650-0CB7-4AE4-9E3F-6E5C4D47B47A}" destId="{254DC6F1-8E16-43C8-9548-63B59FCD9289}" srcOrd="0" destOrd="0" parTransId="{FE3C1BF4-B6D3-45B5-8942-64A7CAF5E3BC}" sibTransId="{56D13F52-27B1-4C34-8022-91324E2AA171}"/>
    <dgm:cxn modelId="{6032852F-D412-4E07-AEC9-5C4B8CBC2847}" type="presOf" srcId="{51103D68-31DC-4639-8B24-9A948C352F99}" destId="{1C243FA2-5B90-42F4-A7FD-B8053B0E9B81}" srcOrd="0" destOrd="0" presId="urn:microsoft.com/office/officeart/2005/8/layout/default"/>
    <dgm:cxn modelId="{C027F337-E19F-4758-B960-7F52C9F74D2D}" type="presOf" srcId="{A5F90650-0CB7-4AE4-9E3F-6E5C4D47B47A}" destId="{97CAEC9B-210B-4090-84EC-E25A0C45731E}" srcOrd="0" destOrd="0" presId="urn:microsoft.com/office/officeart/2005/8/layout/default"/>
    <dgm:cxn modelId="{A5207865-A916-4BB1-BDD2-9359BF2E9569}" srcId="{A5F90650-0CB7-4AE4-9E3F-6E5C4D47B47A}" destId="{DB830FAF-6479-4886-BE51-838219309560}" srcOrd="6" destOrd="0" parTransId="{FBA1C153-6913-4417-B116-8CB714ACC9FE}" sibTransId="{EB46A607-AF76-4F67-A497-22F541A86643}"/>
    <dgm:cxn modelId="{0CB59B8D-86E2-4ACE-8077-B998758245CC}" type="presOf" srcId="{41F4C1FF-810D-42D2-A983-6F29A63DD0EB}" destId="{480A2744-2906-43E1-93F7-ECE14E75FA32}" srcOrd="0" destOrd="0" presId="urn:microsoft.com/office/officeart/2005/8/layout/default"/>
    <dgm:cxn modelId="{6C9EC995-8AEF-4DB4-AFE3-C2C07D59C925}" type="presOf" srcId="{052473E9-9830-46AF-AB62-7E545317230C}" destId="{2D5CED27-5C1B-425B-B41E-B542C9A45970}" srcOrd="0" destOrd="0" presId="urn:microsoft.com/office/officeart/2005/8/layout/default"/>
    <dgm:cxn modelId="{57214F96-91BB-40A1-9C15-36997FFFA62F}" type="presOf" srcId="{254DC6F1-8E16-43C8-9548-63B59FCD9289}" destId="{0704F723-BA0B-488C-B8A3-9C2FD6749E64}" srcOrd="0" destOrd="0" presId="urn:microsoft.com/office/officeart/2005/8/layout/default"/>
    <dgm:cxn modelId="{C40A0F9F-D7D6-456E-8CC8-7A0478FDD455}" type="presOf" srcId="{DB830FAF-6479-4886-BE51-838219309560}" destId="{7B492382-8FED-48AF-81B6-F7FCD15BDD07}" srcOrd="0" destOrd="0" presId="urn:microsoft.com/office/officeart/2005/8/layout/default"/>
    <dgm:cxn modelId="{C8BD579F-19A0-49F8-9329-13EEE9D13E49}" srcId="{A5F90650-0CB7-4AE4-9E3F-6E5C4D47B47A}" destId="{17BE4E66-E4F2-4D8A-8C0D-EFC050A554F8}" srcOrd="1" destOrd="0" parTransId="{3F01F873-2CE0-4E1A-8079-2CA4DBEFD834}" sibTransId="{41D7A0FF-DE20-4AC1-BA42-50F9E915E1AF}"/>
    <dgm:cxn modelId="{0390DDA4-BA78-499E-B478-734AEDE596CA}" type="presOf" srcId="{ACF9A29F-B6D9-4E29-BE30-F89C62779281}" destId="{699F0048-152C-4FD1-8851-E34D6FB230C2}" srcOrd="0" destOrd="0" presId="urn:microsoft.com/office/officeart/2005/8/layout/default"/>
    <dgm:cxn modelId="{6862ABAF-D00C-4B19-B9AB-FE5203C686AF}" type="presOf" srcId="{17BE4E66-E4F2-4D8A-8C0D-EFC050A554F8}" destId="{7746C823-59F3-46C8-939F-2B7F554AF5D3}" srcOrd="0" destOrd="0" presId="urn:microsoft.com/office/officeart/2005/8/layout/default"/>
    <dgm:cxn modelId="{580E25C9-FF5D-4360-8ECF-0EC6FF90BA39}" srcId="{A5F90650-0CB7-4AE4-9E3F-6E5C4D47B47A}" destId="{ACF9A29F-B6D9-4E29-BE30-F89C62779281}" srcOrd="3" destOrd="0" parTransId="{4CD16D3B-179C-4739-B99A-274BE12C6638}" sibTransId="{42A7E94C-5820-4A5F-B663-8B3033EE02AB}"/>
    <dgm:cxn modelId="{00C758C9-6202-4DA8-B04C-06577F4AB169}" srcId="{A5F90650-0CB7-4AE4-9E3F-6E5C4D47B47A}" destId="{51103D68-31DC-4639-8B24-9A948C352F99}" srcOrd="5" destOrd="0" parTransId="{41501284-D408-49B1-A9F1-135DA5B674DB}" sibTransId="{A9BDD47F-DB82-404B-9FAA-D756C03C6B1B}"/>
    <dgm:cxn modelId="{C1FFEACB-EBA1-4E4E-A429-D2FECFEE8A83}" srcId="{A5F90650-0CB7-4AE4-9E3F-6E5C4D47B47A}" destId="{41F4C1FF-810D-42D2-A983-6F29A63DD0EB}" srcOrd="4" destOrd="0" parTransId="{A7DA2CA6-EB45-4FAE-B873-0CDCE08E9CB9}" sibTransId="{59C70222-B879-428C-ACC9-114329FAE57C}"/>
    <dgm:cxn modelId="{B8B776E8-4530-4239-ABBD-D17076E7F3D4}" srcId="{A5F90650-0CB7-4AE4-9E3F-6E5C4D47B47A}" destId="{052473E9-9830-46AF-AB62-7E545317230C}" srcOrd="7" destOrd="0" parTransId="{B1BAA1CB-BF4F-4E1E-A287-F15C5A600B69}" sibTransId="{F10B27DA-CFC9-4EFF-9882-B9E67B5D3668}"/>
    <dgm:cxn modelId="{804A03A4-EAF0-4B5D-A4C1-3BA92DD3502F}" type="presParOf" srcId="{97CAEC9B-210B-4090-84EC-E25A0C45731E}" destId="{0704F723-BA0B-488C-B8A3-9C2FD6749E64}" srcOrd="0" destOrd="0" presId="urn:microsoft.com/office/officeart/2005/8/layout/default"/>
    <dgm:cxn modelId="{808114F6-061E-4346-A635-0F539FAAE860}" type="presParOf" srcId="{97CAEC9B-210B-4090-84EC-E25A0C45731E}" destId="{02CA74C6-7C41-41DF-9B5F-DFA8B2D38DC9}" srcOrd="1" destOrd="0" presId="urn:microsoft.com/office/officeart/2005/8/layout/default"/>
    <dgm:cxn modelId="{4F81721D-76F4-4AD2-AD89-DD06B843DEB0}" type="presParOf" srcId="{97CAEC9B-210B-4090-84EC-E25A0C45731E}" destId="{7746C823-59F3-46C8-939F-2B7F554AF5D3}" srcOrd="2" destOrd="0" presId="urn:microsoft.com/office/officeart/2005/8/layout/default"/>
    <dgm:cxn modelId="{580F7FC9-4275-4021-92D9-7196885DA5A9}" type="presParOf" srcId="{97CAEC9B-210B-4090-84EC-E25A0C45731E}" destId="{97E095F2-73E1-4B1E-9F7E-A0E33221FEDE}" srcOrd="3" destOrd="0" presId="urn:microsoft.com/office/officeart/2005/8/layout/default"/>
    <dgm:cxn modelId="{D915A611-D69D-48E5-86EF-8458A5DE2220}" type="presParOf" srcId="{97CAEC9B-210B-4090-84EC-E25A0C45731E}" destId="{E2997A45-7EC8-4306-ADDB-4A8B2238F752}" srcOrd="4" destOrd="0" presId="urn:microsoft.com/office/officeart/2005/8/layout/default"/>
    <dgm:cxn modelId="{284CA361-5DA8-42D1-89C9-B5CDF305E794}" type="presParOf" srcId="{97CAEC9B-210B-4090-84EC-E25A0C45731E}" destId="{DFECA638-FFBE-4A1C-8659-2AD70BB88E04}" srcOrd="5" destOrd="0" presId="urn:microsoft.com/office/officeart/2005/8/layout/default"/>
    <dgm:cxn modelId="{46DACB1C-2D77-4CB3-ABFA-8C97C365C46C}" type="presParOf" srcId="{97CAEC9B-210B-4090-84EC-E25A0C45731E}" destId="{699F0048-152C-4FD1-8851-E34D6FB230C2}" srcOrd="6" destOrd="0" presId="urn:microsoft.com/office/officeart/2005/8/layout/default"/>
    <dgm:cxn modelId="{00396ACA-7D17-418B-9A9D-0BA971CE5273}" type="presParOf" srcId="{97CAEC9B-210B-4090-84EC-E25A0C45731E}" destId="{09DD977C-7DC9-48A1-BB07-3338D8E7C7A2}" srcOrd="7" destOrd="0" presId="urn:microsoft.com/office/officeart/2005/8/layout/default"/>
    <dgm:cxn modelId="{6B66DFFD-7170-4666-8310-425D439622F4}" type="presParOf" srcId="{97CAEC9B-210B-4090-84EC-E25A0C45731E}" destId="{480A2744-2906-43E1-93F7-ECE14E75FA32}" srcOrd="8" destOrd="0" presId="urn:microsoft.com/office/officeart/2005/8/layout/default"/>
    <dgm:cxn modelId="{44A29D0D-B486-46BD-8119-7E43A7FD5B99}" type="presParOf" srcId="{97CAEC9B-210B-4090-84EC-E25A0C45731E}" destId="{DB719E7B-B79A-4B27-937D-D9E3CB18057B}" srcOrd="9" destOrd="0" presId="urn:microsoft.com/office/officeart/2005/8/layout/default"/>
    <dgm:cxn modelId="{80EE0FF5-B45B-448D-9405-A5632509E229}" type="presParOf" srcId="{97CAEC9B-210B-4090-84EC-E25A0C45731E}" destId="{1C243FA2-5B90-42F4-A7FD-B8053B0E9B81}" srcOrd="10" destOrd="0" presId="urn:microsoft.com/office/officeart/2005/8/layout/default"/>
    <dgm:cxn modelId="{994796B9-1015-46CE-BC29-6B310B36E68E}" type="presParOf" srcId="{97CAEC9B-210B-4090-84EC-E25A0C45731E}" destId="{A9961B57-F031-49EF-83E8-9BF614B7A529}" srcOrd="11" destOrd="0" presId="urn:microsoft.com/office/officeart/2005/8/layout/default"/>
    <dgm:cxn modelId="{09C08A42-B672-4A9F-BCD8-B83F9E2CC9FD}" type="presParOf" srcId="{97CAEC9B-210B-4090-84EC-E25A0C45731E}" destId="{7B492382-8FED-48AF-81B6-F7FCD15BDD07}" srcOrd="12" destOrd="0" presId="urn:microsoft.com/office/officeart/2005/8/layout/default"/>
    <dgm:cxn modelId="{01EF3C90-60C5-4E4F-A418-A1B1A6DE8C56}" type="presParOf" srcId="{97CAEC9B-210B-4090-84EC-E25A0C45731E}" destId="{334429A1-9C05-4DB1-9376-99E9E53872EC}" srcOrd="13" destOrd="0" presId="urn:microsoft.com/office/officeart/2005/8/layout/default"/>
    <dgm:cxn modelId="{CF65D718-AA96-44EE-9D47-22197D1AC07B}" type="presParOf" srcId="{97CAEC9B-210B-4090-84EC-E25A0C45731E}" destId="{2D5CED27-5C1B-425B-B41E-B542C9A45970}"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49870F-3BE4-4173-83FE-BBEE1B5E3BCE}">
      <dsp:nvSpPr>
        <dsp:cNvPr id="0" name=""/>
        <dsp:cNvSpPr/>
      </dsp:nvSpPr>
      <dsp:spPr>
        <a:xfrm rot="5400000">
          <a:off x="6912219" y="-3066634"/>
          <a:ext cx="476777" cy="6729984"/>
        </a:xfrm>
        <a:prstGeom prst="round2Same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a:t>Check-in &amp; Breakfast</a:t>
          </a:r>
        </a:p>
      </dsp:txBody>
      <dsp:txXfrm rot="-5400000">
        <a:off x="3785616" y="83243"/>
        <a:ext cx="6706710" cy="430229"/>
      </dsp:txXfrm>
    </dsp:sp>
    <dsp:sp modelId="{19E2FE22-8FF7-40A0-A4B6-BEDFF70ECD73}">
      <dsp:nvSpPr>
        <dsp:cNvPr id="0" name=""/>
        <dsp:cNvSpPr/>
      </dsp:nvSpPr>
      <dsp:spPr>
        <a:xfrm>
          <a:off x="0" y="371"/>
          <a:ext cx="3785616" cy="59597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8:00 – 8:30 AM</a:t>
          </a:r>
        </a:p>
      </dsp:txBody>
      <dsp:txXfrm>
        <a:off x="29093" y="29464"/>
        <a:ext cx="3727430" cy="537785"/>
      </dsp:txXfrm>
    </dsp:sp>
    <dsp:sp modelId="{1F93CC37-8BED-4107-B7F8-9D4AF1A9E691}">
      <dsp:nvSpPr>
        <dsp:cNvPr id="0" name=""/>
        <dsp:cNvSpPr/>
      </dsp:nvSpPr>
      <dsp:spPr>
        <a:xfrm rot="5400000">
          <a:off x="6912219" y="-2440863"/>
          <a:ext cx="476777" cy="6729984"/>
        </a:xfrm>
        <a:prstGeom prst="round2SameRect">
          <a:avLst/>
        </a:prstGeom>
        <a:solidFill>
          <a:schemeClr val="accent3">
            <a:tint val="40000"/>
            <a:alpha val="90000"/>
            <a:hueOff val="1852753"/>
            <a:satOff val="1352"/>
            <a:lumOff val="245"/>
            <a:alphaOff val="0"/>
          </a:schemeClr>
        </a:solidFill>
        <a:ln w="19050" cap="flat" cmpd="sng" algn="ctr">
          <a:solidFill>
            <a:schemeClr val="accent3">
              <a:tint val="40000"/>
              <a:alpha val="90000"/>
              <a:hueOff val="1852753"/>
              <a:satOff val="1352"/>
              <a:lumOff val="2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a:t>IDPH VFC Program Updates</a:t>
          </a:r>
        </a:p>
      </dsp:txBody>
      <dsp:txXfrm rot="-5400000">
        <a:off x="3785616" y="709014"/>
        <a:ext cx="6706710" cy="430229"/>
      </dsp:txXfrm>
    </dsp:sp>
    <dsp:sp modelId="{DCFDFA78-E57F-42B6-8997-211B1FD27086}">
      <dsp:nvSpPr>
        <dsp:cNvPr id="0" name=""/>
        <dsp:cNvSpPr/>
      </dsp:nvSpPr>
      <dsp:spPr>
        <a:xfrm>
          <a:off x="0" y="626142"/>
          <a:ext cx="3785616" cy="595971"/>
        </a:xfrm>
        <a:prstGeom prst="roundRect">
          <a:avLst/>
        </a:prstGeom>
        <a:solidFill>
          <a:schemeClr val="accent3">
            <a:hueOff val="1770073"/>
            <a:satOff val="-1704"/>
            <a:lumOff val="1405"/>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8:30 – 9:45 AM</a:t>
          </a:r>
        </a:p>
      </dsp:txBody>
      <dsp:txXfrm>
        <a:off x="29093" y="655235"/>
        <a:ext cx="3727430" cy="537785"/>
      </dsp:txXfrm>
    </dsp:sp>
    <dsp:sp modelId="{621D40A7-2B47-46C5-B540-FC4C129BD37C}">
      <dsp:nvSpPr>
        <dsp:cNvPr id="0" name=""/>
        <dsp:cNvSpPr/>
      </dsp:nvSpPr>
      <dsp:spPr>
        <a:xfrm rot="5400000">
          <a:off x="6912219" y="-1815093"/>
          <a:ext cx="476777" cy="6729984"/>
        </a:xfrm>
        <a:prstGeom prst="round2SameRect">
          <a:avLst/>
        </a:prstGeom>
        <a:solidFill>
          <a:schemeClr val="accent3">
            <a:tint val="40000"/>
            <a:alpha val="90000"/>
            <a:hueOff val="3705505"/>
            <a:satOff val="2704"/>
            <a:lumOff val="491"/>
            <a:alphaOff val="0"/>
          </a:schemeClr>
        </a:solidFill>
        <a:ln w="19050" cap="flat" cmpd="sng" algn="ctr">
          <a:solidFill>
            <a:schemeClr val="accent3">
              <a:tint val="40000"/>
              <a:alpha val="90000"/>
              <a:hueOff val="3705505"/>
              <a:satOff val="2704"/>
              <a:lumOff val="49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a:t>Networking Break</a:t>
          </a:r>
        </a:p>
      </dsp:txBody>
      <dsp:txXfrm rot="-5400000">
        <a:off x="3785616" y="1334784"/>
        <a:ext cx="6706710" cy="430229"/>
      </dsp:txXfrm>
    </dsp:sp>
    <dsp:sp modelId="{AFA01355-A9EC-4D23-BB61-04D6543368C9}">
      <dsp:nvSpPr>
        <dsp:cNvPr id="0" name=""/>
        <dsp:cNvSpPr/>
      </dsp:nvSpPr>
      <dsp:spPr>
        <a:xfrm>
          <a:off x="0" y="1251912"/>
          <a:ext cx="3785616" cy="595971"/>
        </a:xfrm>
        <a:prstGeom prst="roundRect">
          <a:avLst/>
        </a:prstGeom>
        <a:solidFill>
          <a:schemeClr val="accent3">
            <a:hueOff val="3540146"/>
            <a:satOff val="-3408"/>
            <a:lumOff val="281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9:45 – 10:05 AM</a:t>
          </a:r>
        </a:p>
      </dsp:txBody>
      <dsp:txXfrm>
        <a:off x="29093" y="1281005"/>
        <a:ext cx="3727430" cy="537785"/>
      </dsp:txXfrm>
    </dsp:sp>
    <dsp:sp modelId="{776615D0-38EF-4CBF-951E-8811CCB0C3CC}">
      <dsp:nvSpPr>
        <dsp:cNvPr id="0" name=""/>
        <dsp:cNvSpPr/>
      </dsp:nvSpPr>
      <dsp:spPr>
        <a:xfrm rot="5400000">
          <a:off x="6912219" y="-1189323"/>
          <a:ext cx="476777" cy="6729984"/>
        </a:xfrm>
        <a:prstGeom prst="round2SameRect">
          <a:avLst/>
        </a:prstGeom>
        <a:solidFill>
          <a:schemeClr val="accent3">
            <a:tint val="40000"/>
            <a:alpha val="90000"/>
            <a:hueOff val="5558258"/>
            <a:satOff val="4056"/>
            <a:lumOff val="736"/>
            <a:alphaOff val="0"/>
          </a:schemeClr>
        </a:solidFill>
        <a:ln w="19050" cap="flat" cmpd="sng" algn="ctr">
          <a:solidFill>
            <a:schemeClr val="accent3">
              <a:tint val="40000"/>
              <a:alpha val="90000"/>
              <a:hueOff val="5558258"/>
              <a:satOff val="4056"/>
              <a:lumOff val="73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a:t>2026 AAP Vaccine Schedule</a:t>
          </a:r>
        </a:p>
      </dsp:txBody>
      <dsp:txXfrm rot="-5400000">
        <a:off x="3785616" y="1960554"/>
        <a:ext cx="6706710" cy="430229"/>
      </dsp:txXfrm>
    </dsp:sp>
    <dsp:sp modelId="{C21CE2B6-1EEF-49FC-B5A5-B0EEAE09D6A9}">
      <dsp:nvSpPr>
        <dsp:cNvPr id="0" name=""/>
        <dsp:cNvSpPr/>
      </dsp:nvSpPr>
      <dsp:spPr>
        <a:xfrm>
          <a:off x="0" y="1877683"/>
          <a:ext cx="3785616" cy="595971"/>
        </a:xfrm>
        <a:prstGeom prst="roundRect">
          <a:avLst/>
        </a:prstGeom>
        <a:solidFill>
          <a:schemeClr val="accent3">
            <a:hueOff val="5310219"/>
            <a:satOff val="-5113"/>
            <a:lumOff val="4216"/>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10:05 – 11:20 AM</a:t>
          </a:r>
        </a:p>
      </dsp:txBody>
      <dsp:txXfrm>
        <a:off x="29093" y="1906776"/>
        <a:ext cx="3727430" cy="537785"/>
      </dsp:txXfrm>
    </dsp:sp>
    <dsp:sp modelId="{39EE7BC9-0E53-492F-8D17-5249E28A8C4D}">
      <dsp:nvSpPr>
        <dsp:cNvPr id="0" name=""/>
        <dsp:cNvSpPr/>
      </dsp:nvSpPr>
      <dsp:spPr>
        <a:xfrm rot="5400000">
          <a:off x="6912219" y="-563552"/>
          <a:ext cx="476777" cy="6729984"/>
        </a:xfrm>
        <a:prstGeom prst="round2SameRect">
          <a:avLst/>
        </a:prstGeom>
        <a:solidFill>
          <a:schemeClr val="accent3">
            <a:tint val="40000"/>
            <a:alpha val="90000"/>
            <a:hueOff val="7411010"/>
            <a:satOff val="5407"/>
            <a:lumOff val="981"/>
            <a:alphaOff val="0"/>
          </a:schemeClr>
        </a:solidFill>
        <a:ln w="19050" cap="flat" cmpd="sng" algn="ctr">
          <a:solidFill>
            <a:schemeClr val="accent3">
              <a:tint val="40000"/>
              <a:alpha val="90000"/>
              <a:hueOff val="7411010"/>
              <a:satOff val="5407"/>
              <a:lumOff val="98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a:t>Interactive Activity</a:t>
          </a:r>
        </a:p>
      </dsp:txBody>
      <dsp:txXfrm rot="-5400000">
        <a:off x="3785616" y="2586325"/>
        <a:ext cx="6706710" cy="430229"/>
      </dsp:txXfrm>
    </dsp:sp>
    <dsp:sp modelId="{0701977B-0AEE-405A-A4E0-77BE46106655}">
      <dsp:nvSpPr>
        <dsp:cNvPr id="0" name=""/>
        <dsp:cNvSpPr/>
      </dsp:nvSpPr>
      <dsp:spPr>
        <a:xfrm>
          <a:off x="0" y="2503453"/>
          <a:ext cx="3785616" cy="595971"/>
        </a:xfrm>
        <a:prstGeom prst="roundRect">
          <a:avLst/>
        </a:prstGeom>
        <a:solidFill>
          <a:schemeClr val="accent3">
            <a:hueOff val="7080292"/>
            <a:satOff val="-6817"/>
            <a:lumOff val="562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11:20 – 11:40 AM</a:t>
          </a:r>
        </a:p>
      </dsp:txBody>
      <dsp:txXfrm>
        <a:off x="29093" y="2532546"/>
        <a:ext cx="3727430" cy="537785"/>
      </dsp:txXfrm>
    </dsp:sp>
    <dsp:sp modelId="{CE82D476-74A7-48D8-BA17-FA7BEDC992E9}">
      <dsp:nvSpPr>
        <dsp:cNvPr id="0" name=""/>
        <dsp:cNvSpPr/>
      </dsp:nvSpPr>
      <dsp:spPr>
        <a:xfrm rot="5400000">
          <a:off x="6912219" y="62217"/>
          <a:ext cx="476777" cy="6729984"/>
        </a:xfrm>
        <a:prstGeom prst="round2SameRect">
          <a:avLst/>
        </a:prstGeom>
        <a:solidFill>
          <a:schemeClr val="accent3">
            <a:tint val="40000"/>
            <a:alpha val="90000"/>
            <a:hueOff val="9263763"/>
            <a:satOff val="6759"/>
            <a:lumOff val="1227"/>
            <a:alphaOff val="0"/>
          </a:schemeClr>
        </a:solidFill>
        <a:ln w="19050" cap="flat" cmpd="sng" algn="ctr">
          <a:solidFill>
            <a:schemeClr val="accent3">
              <a:tint val="40000"/>
              <a:alpha val="90000"/>
              <a:hueOff val="9263763"/>
              <a:satOff val="6759"/>
              <a:lumOff val="122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a:t>Vaccine Trends</a:t>
          </a:r>
        </a:p>
      </dsp:txBody>
      <dsp:txXfrm rot="-5400000">
        <a:off x="3785616" y="3212094"/>
        <a:ext cx="6706710" cy="430229"/>
      </dsp:txXfrm>
    </dsp:sp>
    <dsp:sp modelId="{24644F1C-FA67-4107-B4C7-321E2B762F5B}">
      <dsp:nvSpPr>
        <dsp:cNvPr id="0" name=""/>
        <dsp:cNvSpPr/>
      </dsp:nvSpPr>
      <dsp:spPr>
        <a:xfrm>
          <a:off x="0" y="3129223"/>
          <a:ext cx="3785616" cy="595971"/>
        </a:xfrm>
        <a:prstGeom prst="roundRect">
          <a:avLst/>
        </a:prstGeom>
        <a:solidFill>
          <a:schemeClr val="accent3">
            <a:hueOff val="8850364"/>
            <a:satOff val="-8521"/>
            <a:lumOff val="7027"/>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11:40 – 12:30 PM</a:t>
          </a:r>
        </a:p>
      </dsp:txBody>
      <dsp:txXfrm>
        <a:off x="29093" y="3158316"/>
        <a:ext cx="3727430" cy="537785"/>
      </dsp:txXfrm>
    </dsp:sp>
    <dsp:sp modelId="{526B1E7C-AC55-4B42-86AA-C58B65336CBC}">
      <dsp:nvSpPr>
        <dsp:cNvPr id="0" name=""/>
        <dsp:cNvSpPr/>
      </dsp:nvSpPr>
      <dsp:spPr>
        <a:xfrm rot="5400000">
          <a:off x="6912219" y="687988"/>
          <a:ext cx="476777" cy="6729984"/>
        </a:xfrm>
        <a:prstGeom prst="round2SameRect">
          <a:avLst/>
        </a:prstGeom>
        <a:solidFill>
          <a:schemeClr val="accent3">
            <a:tint val="40000"/>
            <a:alpha val="90000"/>
            <a:hueOff val="11116515"/>
            <a:satOff val="8111"/>
            <a:lumOff val="1472"/>
            <a:alphaOff val="0"/>
          </a:schemeClr>
        </a:solidFill>
        <a:ln w="19050" cap="flat" cmpd="sng" algn="ctr">
          <a:solidFill>
            <a:schemeClr val="accent3">
              <a:tint val="40000"/>
              <a:alpha val="90000"/>
              <a:hueOff val="11116515"/>
              <a:satOff val="8111"/>
              <a:lumOff val="147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a:t>Awards &amp; Closing</a:t>
          </a:r>
        </a:p>
      </dsp:txBody>
      <dsp:txXfrm rot="-5400000">
        <a:off x="3785616" y="3837865"/>
        <a:ext cx="6706710" cy="430229"/>
      </dsp:txXfrm>
    </dsp:sp>
    <dsp:sp modelId="{BC925051-F959-4782-8B14-9AB8F69343CF}">
      <dsp:nvSpPr>
        <dsp:cNvPr id="0" name=""/>
        <dsp:cNvSpPr/>
      </dsp:nvSpPr>
      <dsp:spPr>
        <a:xfrm>
          <a:off x="0" y="3754994"/>
          <a:ext cx="3785616" cy="595971"/>
        </a:xfrm>
        <a:prstGeom prst="roundRect">
          <a:avLst/>
        </a:prstGeom>
        <a:solidFill>
          <a:schemeClr val="accent3">
            <a:hueOff val="10620438"/>
            <a:satOff val="-10225"/>
            <a:lumOff val="8432"/>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a:t>12:30 – 12:45 PM</a:t>
          </a:r>
        </a:p>
      </dsp:txBody>
      <dsp:txXfrm>
        <a:off x="29093" y="3784087"/>
        <a:ext cx="3727430" cy="5377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5CBDC6-44E7-4774-A0DD-DA621A00EB7D}">
      <dsp:nvSpPr>
        <dsp:cNvPr id="0" name=""/>
        <dsp:cNvSpPr/>
      </dsp:nvSpPr>
      <dsp:spPr>
        <a:xfrm>
          <a:off x="765" y="152556"/>
          <a:ext cx="2984949" cy="1790969"/>
        </a:xfrm>
        <a:prstGeom prst="rect">
          <a:avLst/>
        </a:prstGeom>
        <a:solidFill>
          <a:schemeClr val="accent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Use the I-CARE support portal and order vaccines through I-CARE.</a:t>
          </a:r>
        </a:p>
      </dsp:txBody>
      <dsp:txXfrm>
        <a:off x="765" y="152556"/>
        <a:ext cx="2984949" cy="1790969"/>
      </dsp:txXfrm>
    </dsp:sp>
    <dsp:sp modelId="{8371FBF2-71BC-421D-BA74-A6694C701D40}">
      <dsp:nvSpPr>
        <dsp:cNvPr id="0" name=""/>
        <dsp:cNvSpPr/>
      </dsp:nvSpPr>
      <dsp:spPr>
        <a:xfrm>
          <a:off x="3284209" y="152556"/>
          <a:ext cx="2984949" cy="1790969"/>
        </a:xfrm>
        <a:prstGeom prst="rect">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Clr>
              <a:srgbClr val="1F497D"/>
            </a:buClr>
            <a:buSzPts val="1000"/>
            <a:buFont typeface="Times New Roman" panose="02020603050405020304" pitchFamily="18" charset="0"/>
            <a:buNone/>
          </a:pPr>
          <a:r>
            <a:rPr lang="en-US" sz="2000" kern="1200"/>
            <a:t>Describe inventory reconciliation, vaccine ordering best practices, and other Illinois VFC mandates.</a:t>
          </a:r>
        </a:p>
      </dsp:txBody>
      <dsp:txXfrm>
        <a:off x="3284209" y="152556"/>
        <a:ext cx="2984949" cy="1790969"/>
      </dsp:txXfrm>
    </dsp:sp>
    <dsp:sp modelId="{7D778BBE-25B5-4BF5-95B0-860974087D27}">
      <dsp:nvSpPr>
        <dsp:cNvPr id="0" name=""/>
        <dsp:cNvSpPr/>
      </dsp:nvSpPr>
      <dsp:spPr>
        <a:xfrm>
          <a:off x="765" y="2242020"/>
          <a:ext cx="2984949" cy="1790969"/>
        </a:xfrm>
        <a:prstGeom prst="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Clr>
              <a:srgbClr val="1F497D"/>
            </a:buClr>
            <a:buSzPts val="1000"/>
            <a:buFont typeface="Times New Roman" panose="02020603050405020304" pitchFamily="18" charset="0"/>
            <a:buNone/>
          </a:pPr>
          <a:r>
            <a:rPr lang="en-US" sz="2000" kern="1200"/>
            <a:t>Implement effective vaccine storage and handling practices and keep vaccine waste to a minimum. </a:t>
          </a:r>
        </a:p>
      </dsp:txBody>
      <dsp:txXfrm>
        <a:off x="765" y="2242020"/>
        <a:ext cx="2984949" cy="1790969"/>
      </dsp:txXfrm>
    </dsp:sp>
    <dsp:sp modelId="{63626644-BB86-4C37-A717-6B3C463DA7C1}">
      <dsp:nvSpPr>
        <dsp:cNvPr id="0" name=""/>
        <dsp:cNvSpPr/>
      </dsp:nvSpPr>
      <dsp:spPr>
        <a:xfrm>
          <a:off x="3284209" y="2242020"/>
          <a:ext cx="2984949" cy="1790969"/>
        </a:xfrm>
        <a:prstGeom prst="rect">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Clr>
              <a:srgbClr val="1F497D"/>
            </a:buClr>
            <a:buSzPts val="1000"/>
            <a:buFont typeface="Times New Roman" panose="02020603050405020304" pitchFamily="18" charset="0"/>
            <a:buNone/>
          </a:pPr>
          <a:r>
            <a:rPr lang="en-US" sz="2000" kern="1200"/>
            <a:t>Outline the VFC program recommendations, requirements, and updates.</a:t>
          </a:r>
        </a:p>
      </dsp:txBody>
      <dsp:txXfrm>
        <a:off x="3284209" y="2242020"/>
        <a:ext cx="2984949" cy="17909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50703D-1F7E-4034-B57A-0F0B9C75B642}">
      <dsp:nvSpPr>
        <dsp:cNvPr id="0" name=""/>
        <dsp:cNvSpPr/>
      </dsp:nvSpPr>
      <dsp:spPr>
        <a:xfrm>
          <a:off x="0" y="0"/>
          <a:ext cx="10234916" cy="0"/>
        </a:xfrm>
        <a:prstGeom prst="lin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568512-3D6A-4D23-B9C0-64798DDB2508}">
      <dsp:nvSpPr>
        <dsp:cNvPr id="0" name=""/>
        <dsp:cNvSpPr/>
      </dsp:nvSpPr>
      <dsp:spPr>
        <a:xfrm>
          <a:off x="0" y="711"/>
          <a:ext cx="10234916" cy="45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Contact information for current Primary and Backup Vaccine Coordinators. </a:t>
          </a:r>
        </a:p>
      </dsp:txBody>
      <dsp:txXfrm>
        <a:off x="0" y="711"/>
        <a:ext cx="10234916" cy="456962"/>
      </dsp:txXfrm>
    </dsp:sp>
    <dsp:sp modelId="{EABB1DBA-087F-4D36-869A-0D2216F3D5B3}">
      <dsp:nvSpPr>
        <dsp:cNvPr id="0" name=""/>
        <dsp:cNvSpPr/>
      </dsp:nvSpPr>
      <dsp:spPr>
        <a:xfrm>
          <a:off x="0" y="457674"/>
          <a:ext cx="10234916" cy="0"/>
        </a:xfrm>
        <a:prstGeom prst="lin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23FA3-4163-479C-A98C-6B993CD00F0E}">
      <dsp:nvSpPr>
        <dsp:cNvPr id="0" name=""/>
        <dsp:cNvSpPr/>
      </dsp:nvSpPr>
      <dsp:spPr>
        <a:xfrm>
          <a:off x="0" y="457674"/>
          <a:ext cx="10234916" cy="45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Staff roles and responsibilities. </a:t>
          </a:r>
        </a:p>
      </dsp:txBody>
      <dsp:txXfrm>
        <a:off x="0" y="457674"/>
        <a:ext cx="10234916" cy="456962"/>
      </dsp:txXfrm>
    </dsp:sp>
    <dsp:sp modelId="{07FB8CF4-CE4C-4222-A247-BBFF3E28370D}">
      <dsp:nvSpPr>
        <dsp:cNvPr id="0" name=""/>
        <dsp:cNvSpPr/>
      </dsp:nvSpPr>
      <dsp:spPr>
        <a:xfrm>
          <a:off x="0" y="914637"/>
          <a:ext cx="10234916" cy="0"/>
        </a:xfrm>
        <a:prstGeom prst="lin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915F45-D9B5-4DBA-83E0-E362B11E080A}">
      <dsp:nvSpPr>
        <dsp:cNvPr id="0" name=""/>
        <dsp:cNvSpPr/>
      </dsp:nvSpPr>
      <dsp:spPr>
        <a:xfrm>
          <a:off x="0" y="914637"/>
          <a:ext cx="10234916" cy="45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Documented training related to vaccine management. </a:t>
          </a:r>
        </a:p>
      </dsp:txBody>
      <dsp:txXfrm>
        <a:off x="0" y="914637"/>
        <a:ext cx="10234916" cy="456962"/>
      </dsp:txXfrm>
    </dsp:sp>
    <dsp:sp modelId="{6B2BB8C9-6172-4B40-85D3-22357687D6D0}">
      <dsp:nvSpPr>
        <dsp:cNvPr id="0" name=""/>
        <dsp:cNvSpPr/>
      </dsp:nvSpPr>
      <dsp:spPr>
        <a:xfrm>
          <a:off x="0" y="1371599"/>
          <a:ext cx="10234916" cy="0"/>
        </a:xfrm>
        <a:prstGeom prst="lin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26248D-9F6D-485F-905D-EE8CB1E927DA}">
      <dsp:nvSpPr>
        <dsp:cNvPr id="0" name=""/>
        <dsp:cNvSpPr/>
      </dsp:nvSpPr>
      <dsp:spPr>
        <a:xfrm>
          <a:off x="0" y="1371599"/>
          <a:ext cx="10234916" cy="45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Storage and handling practices, including how to handle temperature excursions. </a:t>
          </a:r>
        </a:p>
      </dsp:txBody>
      <dsp:txXfrm>
        <a:off x="0" y="1371599"/>
        <a:ext cx="10234916" cy="456962"/>
      </dsp:txXfrm>
    </dsp:sp>
    <dsp:sp modelId="{C34A0E61-5FB7-4513-BC2E-A8DC079783F1}">
      <dsp:nvSpPr>
        <dsp:cNvPr id="0" name=""/>
        <dsp:cNvSpPr/>
      </dsp:nvSpPr>
      <dsp:spPr>
        <a:xfrm>
          <a:off x="0" y="1828562"/>
          <a:ext cx="10234916" cy="0"/>
        </a:xfrm>
        <a:prstGeom prst="lin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6AB16C-2C8A-4948-94D2-642BFDA69ADB}">
      <dsp:nvSpPr>
        <dsp:cNvPr id="0" name=""/>
        <dsp:cNvSpPr/>
      </dsp:nvSpPr>
      <dsp:spPr>
        <a:xfrm>
          <a:off x="0" y="1828562"/>
          <a:ext cx="10234916" cy="45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Procedures for vaccine ordering, receiving, inventory control, stock rotation, and handling vaccine loss and waste. </a:t>
          </a:r>
        </a:p>
      </dsp:txBody>
      <dsp:txXfrm>
        <a:off x="0" y="1828562"/>
        <a:ext cx="10234916" cy="456962"/>
      </dsp:txXfrm>
    </dsp:sp>
    <dsp:sp modelId="{67B893E3-CAA9-40C0-9B8A-699C7BCFC233}">
      <dsp:nvSpPr>
        <dsp:cNvPr id="0" name=""/>
        <dsp:cNvSpPr/>
      </dsp:nvSpPr>
      <dsp:spPr>
        <a:xfrm>
          <a:off x="0" y="2285525"/>
          <a:ext cx="10234916" cy="0"/>
        </a:xfrm>
        <a:prstGeom prst="lin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D01D40-5F57-4A0A-B5FB-C79E7C7643AC}">
      <dsp:nvSpPr>
        <dsp:cNvPr id="0" name=""/>
        <dsp:cNvSpPr/>
      </dsp:nvSpPr>
      <dsp:spPr>
        <a:xfrm>
          <a:off x="0" y="2285525"/>
          <a:ext cx="10234916" cy="45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Procedures for situations, including transport, equipment malfunction, power failure, and natural disaster.</a:t>
          </a:r>
          <a:endParaRPr lang="en-US" sz="1500" kern="1200"/>
        </a:p>
      </dsp:txBody>
      <dsp:txXfrm>
        <a:off x="0" y="2285525"/>
        <a:ext cx="10234916" cy="4569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CCE85-1E65-4638-B9AD-CC5AF6DC1179}">
      <dsp:nvSpPr>
        <dsp:cNvPr id="0" name=""/>
        <dsp:cNvSpPr/>
      </dsp:nvSpPr>
      <dsp:spPr>
        <a:xfrm rot="5400000">
          <a:off x="1802911" y="396404"/>
          <a:ext cx="3194289" cy="3200053"/>
        </a:xfrm>
        <a:prstGeom prst="round2Same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rtl="0">
            <a:lnSpc>
              <a:spcPct val="90000"/>
            </a:lnSpc>
            <a:spcBef>
              <a:spcPct val="0"/>
            </a:spcBef>
            <a:spcAft>
              <a:spcPct val="15000"/>
            </a:spcAft>
            <a:buChar char="•"/>
          </a:pPr>
          <a:r>
            <a:rPr lang="en-US" sz="1600" kern="1200">
              <a:latin typeface="Trade Gothic Next" panose="020B0503040303020004" pitchFamily="34" charset="0"/>
            </a:rPr>
            <a:t>Must have a readily available backup device with a valid certificate of calibration testing.</a:t>
          </a:r>
        </a:p>
        <a:p>
          <a:pPr marL="171450" lvl="1" indent="-171450" algn="l" defTabSz="711200" rtl="0">
            <a:lnSpc>
              <a:spcPct val="90000"/>
            </a:lnSpc>
            <a:spcBef>
              <a:spcPct val="0"/>
            </a:spcBef>
            <a:spcAft>
              <a:spcPct val="15000"/>
            </a:spcAft>
            <a:buChar char="•"/>
          </a:pPr>
          <a:r>
            <a:rPr lang="en-US" sz="1600" kern="1200">
              <a:latin typeface="Trade Gothic Next" panose="020B0503040303020004" pitchFamily="34" charset="0"/>
            </a:rPr>
            <a:t>Calibration testing date for the backup device should be staggered or differ from that of the primary device.</a:t>
          </a:r>
        </a:p>
        <a:p>
          <a:pPr marL="171450" lvl="1" indent="-171450" algn="l" defTabSz="711200" rtl="0">
            <a:lnSpc>
              <a:spcPct val="90000"/>
            </a:lnSpc>
            <a:spcBef>
              <a:spcPct val="0"/>
            </a:spcBef>
            <a:spcAft>
              <a:spcPct val="15000"/>
            </a:spcAft>
            <a:buChar char="•"/>
          </a:pPr>
          <a:r>
            <a:rPr lang="en-US" sz="1600" kern="1200">
              <a:latin typeface="Trade Gothic Next" panose="020B0503040303020004" pitchFamily="34" charset="0"/>
            </a:rPr>
            <a:t>IDPH recommends that clinics </a:t>
          </a:r>
          <a:r>
            <a:rPr lang="en-US" sz="1600" b="1" kern="1200">
              <a:latin typeface="Trade Gothic Next" panose="020B0503040303020004" pitchFamily="34" charset="0"/>
            </a:rPr>
            <a:t>have at least two backup DDLs.</a:t>
          </a:r>
          <a:endParaRPr lang="en-US" sz="1600" kern="1200">
            <a:latin typeface="Trade Gothic Next" panose="020B0503040303020004" pitchFamily="34" charset="0"/>
          </a:endParaRPr>
        </a:p>
      </dsp:txBody>
      <dsp:txXfrm rot="-5400000">
        <a:off x="1800029" y="555218"/>
        <a:ext cx="3044121" cy="2882425"/>
      </dsp:txXfrm>
    </dsp:sp>
    <dsp:sp modelId="{1FC6C1F4-7BB5-45FB-A9EB-3654F6086B97}">
      <dsp:nvSpPr>
        <dsp:cNvPr id="0" name=""/>
        <dsp:cNvSpPr/>
      </dsp:nvSpPr>
      <dsp:spPr>
        <a:xfrm>
          <a:off x="0" y="0"/>
          <a:ext cx="1800029" cy="3992862"/>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bg2"/>
              </a:solidFill>
              <a:latin typeface="Trade Gothic Next" panose="020B0503040303020004" pitchFamily="34" charset="0"/>
            </a:rPr>
            <a:t>Back-Up DDLs:</a:t>
          </a:r>
          <a:endParaRPr lang="en-US" sz="2400" kern="1200">
            <a:solidFill>
              <a:schemeClr val="bg2"/>
            </a:solidFill>
            <a:latin typeface="Trade Gothic Next" panose="020B0503040303020004" pitchFamily="34" charset="0"/>
          </a:endParaRPr>
        </a:p>
      </dsp:txBody>
      <dsp:txXfrm>
        <a:off x="87870" y="87870"/>
        <a:ext cx="1624289" cy="381712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CCE85-1E65-4638-B9AD-CC5AF6DC1179}">
      <dsp:nvSpPr>
        <dsp:cNvPr id="0" name=""/>
        <dsp:cNvSpPr/>
      </dsp:nvSpPr>
      <dsp:spPr>
        <a:xfrm rot="5400000">
          <a:off x="1788003" y="415039"/>
          <a:ext cx="3224105" cy="3200053"/>
        </a:xfrm>
        <a:prstGeom prst="round2Same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rtl="0">
            <a:lnSpc>
              <a:spcPct val="90000"/>
            </a:lnSpc>
            <a:spcBef>
              <a:spcPct val="0"/>
            </a:spcBef>
            <a:spcAft>
              <a:spcPct val="15000"/>
            </a:spcAft>
            <a:buChar char="•"/>
          </a:pPr>
          <a:r>
            <a:rPr lang="en-US" sz="1600" kern="1200">
              <a:latin typeface="Trade Gothic Next" panose="020B0503040303020004" pitchFamily="34" charset="0"/>
            </a:rPr>
            <a:t>A temperature probe or sensor. </a:t>
          </a:r>
        </a:p>
        <a:p>
          <a:pPr marL="171450" lvl="1" indent="-171450" algn="l" defTabSz="711200" rtl="0">
            <a:lnSpc>
              <a:spcPct val="90000"/>
            </a:lnSpc>
            <a:spcBef>
              <a:spcPct val="0"/>
            </a:spcBef>
            <a:spcAft>
              <a:spcPct val="15000"/>
            </a:spcAft>
            <a:buChar char="•"/>
          </a:pPr>
          <a:r>
            <a:rPr lang="en-US" sz="1600" kern="1200">
              <a:latin typeface="Trade Gothic Next" panose="020B0503040303020004" pitchFamily="34" charset="0"/>
            </a:rPr>
            <a:t>An active temperature display outside the unit that can be easily read without opening the unit’s door. </a:t>
          </a:r>
        </a:p>
        <a:p>
          <a:pPr marL="171450" lvl="1" indent="-171450" algn="l" defTabSz="711200">
            <a:lnSpc>
              <a:spcPct val="90000"/>
            </a:lnSpc>
            <a:spcBef>
              <a:spcPct val="0"/>
            </a:spcBef>
            <a:spcAft>
              <a:spcPct val="15000"/>
            </a:spcAft>
            <a:buChar char="•"/>
          </a:pPr>
          <a:r>
            <a:rPr lang="en-US" sz="1600" kern="1200">
              <a:latin typeface="Trade Gothic Next" panose="020B0503040303020004" pitchFamily="34" charset="0"/>
            </a:rPr>
            <a:t>Continuous temperature monitoring and recording capabilities and capacity to routinely download data.</a:t>
          </a:r>
        </a:p>
      </dsp:txBody>
      <dsp:txXfrm rot="-5400000">
        <a:off x="1800029" y="559227"/>
        <a:ext cx="3043839" cy="2911677"/>
      </dsp:txXfrm>
    </dsp:sp>
    <dsp:sp modelId="{1FC6C1F4-7BB5-45FB-A9EB-3654F6086B97}">
      <dsp:nvSpPr>
        <dsp:cNvPr id="0" name=""/>
        <dsp:cNvSpPr/>
      </dsp:nvSpPr>
      <dsp:spPr>
        <a:xfrm>
          <a:off x="0" y="0"/>
          <a:ext cx="1800029" cy="4030132"/>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bg2"/>
              </a:solidFill>
              <a:latin typeface="Trade Gothic Next" panose="020B0503040303020004" pitchFamily="34" charset="0"/>
            </a:rPr>
            <a:t>The DDL must be equipped with:</a:t>
          </a:r>
          <a:endParaRPr lang="en-US" sz="2400" kern="1200">
            <a:solidFill>
              <a:schemeClr val="bg2"/>
            </a:solidFill>
            <a:latin typeface="Trade Gothic Next" panose="020B0503040303020004" pitchFamily="34" charset="0"/>
          </a:endParaRPr>
        </a:p>
      </dsp:txBody>
      <dsp:txXfrm>
        <a:off x="87870" y="87870"/>
        <a:ext cx="1624289" cy="38543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948CF-05C1-458D-8C5C-209DC198E91C}">
      <dsp:nvSpPr>
        <dsp:cNvPr id="0" name=""/>
        <dsp:cNvSpPr/>
      </dsp:nvSpPr>
      <dsp:spPr>
        <a:xfrm rot="5400000">
          <a:off x="1425417" y="867472"/>
          <a:ext cx="3947226" cy="3199087"/>
        </a:xfrm>
        <a:prstGeom prst="round2Same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b="0" kern="1200">
              <a:latin typeface="Trade Gothic Next" panose="020B0503040303020004" pitchFamily="34" charset="0"/>
              <a:cs typeface="Calibri"/>
            </a:rPr>
            <a:t>Model/device number.</a:t>
          </a:r>
        </a:p>
        <a:p>
          <a:pPr marL="171450" lvl="1" indent="-171450" algn="l" defTabSz="711200">
            <a:lnSpc>
              <a:spcPct val="90000"/>
            </a:lnSpc>
            <a:spcBef>
              <a:spcPct val="0"/>
            </a:spcBef>
            <a:spcAft>
              <a:spcPct val="15000"/>
            </a:spcAft>
            <a:buChar char="•"/>
          </a:pPr>
          <a:r>
            <a:rPr lang="en-US" sz="1600" b="0" kern="1200">
              <a:latin typeface="Trade Gothic Next" panose="020B0503040303020004" pitchFamily="34" charset="0"/>
              <a:cs typeface="Calibri"/>
            </a:rPr>
            <a:t>Serial number.</a:t>
          </a:r>
        </a:p>
        <a:p>
          <a:pPr marL="171450" lvl="1" indent="-171450" algn="l" defTabSz="711200">
            <a:lnSpc>
              <a:spcPct val="90000"/>
            </a:lnSpc>
            <a:spcBef>
              <a:spcPct val="0"/>
            </a:spcBef>
            <a:spcAft>
              <a:spcPct val="15000"/>
            </a:spcAft>
            <a:buChar char="•"/>
          </a:pPr>
          <a:r>
            <a:rPr lang="en-US" sz="1600" b="0" kern="1200">
              <a:latin typeface="Trade Gothic Next" panose="020B0503040303020004" pitchFamily="34" charset="0"/>
              <a:cs typeface="Calibri"/>
            </a:rPr>
            <a:t>Date of calibration (report or issue date).</a:t>
          </a:r>
        </a:p>
        <a:p>
          <a:pPr marL="171450" lvl="1" indent="-171450" algn="l" defTabSz="711200">
            <a:lnSpc>
              <a:spcPct val="90000"/>
            </a:lnSpc>
            <a:spcBef>
              <a:spcPct val="0"/>
            </a:spcBef>
            <a:spcAft>
              <a:spcPct val="15000"/>
            </a:spcAft>
            <a:buChar char="•"/>
          </a:pPr>
          <a:r>
            <a:rPr lang="en-US" sz="1600" b="0" kern="1200">
              <a:latin typeface="Trade Gothic Next" panose="020B0503040303020004" pitchFamily="34" charset="0"/>
              <a:cs typeface="Calibri"/>
            </a:rPr>
            <a:t>Confirmation the instrument passed testing (or instrument in tolerance).</a:t>
          </a:r>
          <a:endParaRPr lang="en-US" sz="1600" kern="1200">
            <a:latin typeface="Trade Gothic Next" panose="020B0503040303020004" pitchFamily="34" charset="0"/>
          </a:endParaRPr>
        </a:p>
      </dsp:txBody>
      <dsp:txXfrm rot="-5400000">
        <a:off x="1799487" y="649570"/>
        <a:ext cx="3042920" cy="3634892"/>
      </dsp:txXfrm>
    </dsp:sp>
    <dsp:sp modelId="{876F80E2-ADED-4A9F-B700-07520AB98B1F}">
      <dsp:nvSpPr>
        <dsp:cNvPr id="0" name=""/>
        <dsp:cNvSpPr/>
      </dsp:nvSpPr>
      <dsp:spPr>
        <a:xfrm>
          <a:off x="0" y="0"/>
          <a:ext cx="1799486" cy="4934033"/>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rtl="0">
            <a:lnSpc>
              <a:spcPct val="90000"/>
            </a:lnSpc>
            <a:spcBef>
              <a:spcPct val="0"/>
            </a:spcBef>
            <a:spcAft>
              <a:spcPct val="35000"/>
            </a:spcAft>
            <a:buNone/>
          </a:pPr>
          <a:r>
            <a:rPr lang="en-US" sz="2200" b="1" kern="1200">
              <a:solidFill>
                <a:schemeClr val="bg2"/>
              </a:solidFill>
              <a:latin typeface="Trade Gothic Next" panose="020B0503040303020004" pitchFamily="34" charset="0"/>
              <a:cs typeface="Calibri"/>
            </a:rPr>
            <a:t>Certificates of Calibration Testing must include:</a:t>
          </a:r>
        </a:p>
      </dsp:txBody>
      <dsp:txXfrm>
        <a:off x="87844" y="87844"/>
        <a:ext cx="1623798" cy="47583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89474-947D-463A-8B80-55669A7B7A3F}">
      <dsp:nvSpPr>
        <dsp:cNvPr id="0" name=""/>
        <dsp:cNvSpPr/>
      </dsp:nvSpPr>
      <dsp:spPr>
        <a:xfrm rot="5400000">
          <a:off x="1436300" y="870281"/>
          <a:ext cx="3925460" cy="3199087"/>
        </a:xfrm>
        <a:prstGeom prst="round2Same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rtl="0">
            <a:lnSpc>
              <a:spcPct val="90000"/>
            </a:lnSpc>
            <a:spcBef>
              <a:spcPct val="0"/>
            </a:spcBef>
            <a:spcAft>
              <a:spcPct val="15000"/>
            </a:spcAft>
            <a:buChar char="•"/>
          </a:pPr>
          <a:r>
            <a:rPr lang="en-US" sz="1600" kern="1200">
              <a:latin typeface="Trade Gothic Next" panose="020B0503040303020004" pitchFamily="34" charset="0"/>
              <a:cs typeface="Arial"/>
            </a:rPr>
            <a:t>Conforms to ISO 17025.</a:t>
          </a:r>
        </a:p>
        <a:p>
          <a:pPr marL="171450" lvl="1" indent="-171450" algn="l" defTabSz="711200" rtl="0">
            <a:lnSpc>
              <a:spcPct val="90000"/>
            </a:lnSpc>
            <a:spcBef>
              <a:spcPct val="0"/>
            </a:spcBef>
            <a:spcAft>
              <a:spcPct val="15000"/>
            </a:spcAft>
            <a:buChar char="•"/>
          </a:pPr>
          <a:r>
            <a:rPr lang="en-US" sz="1600" kern="1200">
              <a:latin typeface="Trade Gothic Next" panose="020B0503040303020004" pitchFamily="34" charset="0"/>
              <a:cs typeface="Arial"/>
            </a:rPr>
            <a:t>Testing was performed by an ILAC/MRS Signatory body accredited laboratory.</a:t>
          </a:r>
          <a:endParaRPr lang="en-US" sz="1600" kern="1200">
            <a:latin typeface="Trade Gothic Next" panose="020B0503040303020004" pitchFamily="34" charset="0"/>
            <a:cs typeface="Calibri"/>
          </a:endParaRPr>
        </a:p>
        <a:p>
          <a:pPr marL="171450" lvl="1" indent="-171450" algn="l" defTabSz="711200">
            <a:lnSpc>
              <a:spcPct val="90000"/>
            </a:lnSpc>
            <a:spcBef>
              <a:spcPct val="0"/>
            </a:spcBef>
            <a:spcAft>
              <a:spcPct val="15000"/>
            </a:spcAft>
            <a:buChar char="•"/>
          </a:pPr>
          <a:r>
            <a:rPr lang="en-US" sz="1600" kern="1200">
              <a:latin typeface="Trade Gothic Next" panose="020B0503040303020004" pitchFamily="34" charset="0"/>
              <a:cs typeface="Arial"/>
            </a:rPr>
            <a:t>Is traceable to the standards maintained by NIST.</a:t>
          </a:r>
          <a:endParaRPr lang="en-US" sz="1600" kern="1200">
            <a:latin typeface="Trade Gothic Next" panose="020B0503040303020004" pitchFamily="34" charset="0"/>
          </a:endParaRPr>
        </a:p>
        <a:p>
          <a:pPr marL="171450" lvl="1" indent="-171450" algn="l" defTabSz="711200">
            <a:lnSpc>
              <a:spcPct val="90000"/>
            </a:lnSpc>
            <a:spcBef>
              <a:spcPct val="0"/>
            </a:spcBef>
            <a:spcAft>
              <a:spcPct val="15000"/>
            </a:spcAft>
            <a:buChar char="•"/>
          </a:pPr>
          <a:r>
            <a:rPr lang="en-US" sz="1600" kern="1200">
              <a:latin typeface="Trade Gothic Next" panose="020B0503040303020004" pitchFamily="34" charset="0"/>
              <a:cs typeface="Arial"/>
            </a:rPr>
            <a:t>Meets specifications and testing requirements for the American Society for Testing and Materials (ASTM) Standard E2877 tolerance Class F (0.5 °C) or better.</a:t>
          </a:r>
          <a:endParaRPr lang="en-US" sz="1600" kern="1200">
            <a:latin typeface="Trade Gothic Next" panose="020B0503040303020004" pitchFamily="34" charset="0"/>
          </a:endParaRPr>
        </a:p>
      </dsp:txBody>
      <dsp:txXfrm rot="-5400000">
        <a:off x="1799487" y="663262"/>
        <a:ext cx="3042920" cy="3613126"/>
      </dsp:txXfrm>
    </dsp:sp>
    <dsp:sp modelId="{794A7DA5-0008-482C-9E3A-40B922F2178C}">
      <dsp:nvSpPr>
        <dsp:cNvPr id="0" name=""/>
        <dsp:cNvSpPr/>
      </dsp:nvSpPr>
      <dsp:spPr>
        <a:xfrm>
          <a:off x="0" y="2398"/>
          <a:ext cx="1799486" cy="4906825"/>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rtl="0">
            <a:lnSpc>
              <a:spcPct val="90000"/>
            </a:lnSpc>
            <a:spcBef>
              <a:spcPct val="0"/>
            </a:spcBef>
            <a:spcAft>
              <a:spcPct val="35000"/>
            </a:spcAft>
            <a:buNone/>
          </a:pPr>
          <a:r>
            <a:rPr lang="en-US" sz="2200" b="1" kern="1200">
              <a:solidFill>
                <a:schemeClr val="bg2"/>
              </a:solidFill>
              <a:latin typeface="Trade Gothic Next" panose="020B0503040303020004" pitchFamily="34" charset="0"/>
              <a:ea typeface="+mn-ea"/>
              <a:cs typeface="Calibri"/>
            </a:rPr>
            <a:t>Certificates of Calibration must indicate at least one of the following:</a:t>
          </a:r>
        </a:p>
      </dsp:txBody>
      <dsp:txXfrm>
        <a:off x="87844" y="90242"/>
        <a:ext cx="1623798" cy="47311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78BBE-25B5-4BF5-95B0-860974087D27}">
      <dsp:nvSpPr>
        <dsp:cNvPr id="0" name=""/>
        <dsp:cNvSpPr/>
      </dsp:nvSpPr>
      <dsp:spPr>
        <a:xfrm>
          <a:off x="0" y="269565"/>
          <a:ext cx="3424964" cy="2054978"/>
        </a:xfrm>
        <a:prstGeom prst="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Clr>
              <a:srgbClr val="1F497D"/>
            </a:buClr>
            <a:buSzPts val="1000"/>
            <a:buFont typeface="Times New Roman" panose="02020603050405020304" pitchFamily="18" charset="0"/>
            <a:buNone/>
          </a:pPr>
          <a:r>
            <a:rPr lang="en-US" sz="2400" kern="1200"/>
            <a:t>Apply the respiratory virus immunization recommendations for the 2026 – 2027 season.</a:t>
          </a:r>
        </a:p>
      </dsp:txBody>
      <dsp:txXfrm>
        <a:off x="0" y="269565"/>
        <a:ext cx="3424964" cy="2054978"/>
      </dsp:txXfrm>
    </dsp:sp>
    <dsp:sp modelId="{8371FBF2-71BC-421D-BA74-A6694C701D40}">
      <dsp:nvSpPr>
        <dsp:cNvPr id="0" name=""/>
        <dsp:cNvSpPr/>
      </dsp:nvSpPr>
      <dsp:spPr>
        <a:xfrm>
          <a:off x="3767460" y="269565"/>
          <a:ext cx="3424964" cy="2054978"/>
        </a:xfrm>
        <a:prstGeom prst="rect">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Clr>
              <a:srgbClr val="1F497D"/>
            </a:buClr>
            <a:buSzPts val="1000"/>
            <a:buFont typeface="Times New Roman" panose="02020603050405020304" pitchFamily="18" charset="0"/>
            <a:buNone/>
          </a:pPr>
          <a:r>
            <a:rPr lang="en-US" sz="2400" kern="1200"/>
            <a:t>Summarize current vaccine schedules and recommendations.</a:t>
          </a:r>
        </a:p>
      </dsp:txBody>
      <dsp:txXfrm>
        <a:off x="3767460" y="269565"/>
        <a:ext cx="3424964" cy="2054978"/>
      </dsp:txXfrm>
    </dsp:sp>
    <dsp:sp modelId="{B186459C-16C3-45BA-8948-2AF0B1BAE489}">
      <dsp:nvSpPr>
        <dsp:cNvPr id="0" name=""/>
        <dsp:cNvSpPr/>
      </dsp:nvSpPr>
      <dsp:spPr>
        <a:xfrm>
          <a:off x="7534920" y="269565"/>
          <a:ext cx="3424964" cy="2054978"/>
        </a:xfrm>
        <a:prstGeom prst="rect">
          <a:avLst/>
        </a:prstGeom>
        <a:solidFill>
          <a:schemeClr val="accent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Outline new vaccine products and updates.</a:t>
          </a:r>
        </a:p>
      </dsp:txBody>
      <dsp:txXfrm>
        <a:off x="7534920" y="269565"/>
        <a:ext cx="3424964" cy="20549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F39C66-446B-4E63-B480-433FB4C02551}">
      <dsp:nvSpPr>
        <dsp:cNvPr id="0" name=""/>
        <dsp:cNvSpPr/>
      </dsp:nvSpPr>
      <dsp:spPr>
        <a:xfrm>
          <a:off x="0" y="791964"/>
          <a:ext cx="9492342" cy="146208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BE5D44-3C49-479C-AA3D-DE98BC905A19}">
      <dsp:nvSpPr>
        <dsp:cNvPr id="0" name=""/>
        <dsp:cNvSpPr/>
      </dsp:nvSpPr>
      <dsp:spPr>
        <a:xfrm>
          <a:off x="442281" y="1120933"/>
          <a:ext cx="804148" cy="8041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CACB00-8150-4797-913E-BC70183A332A}">
      <dsp:nvSpPr>
        <dsp:cNvPr id="0" name=""/>
        <dsp:cNvSpPr/>
      </dsp:nvSpPr>
      <dsp:spPr>
        <a:xfrm>
          <a:off x="1688711" y="791964"/>
          <a:ext cx="7803630" cy="1462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738" tIns="154738" rIns="154738" bIns="154738" numCol="1" spcCol="1270" anchor="ctr" anchorCtr="0">
          <a:noAutofit/>
        </a:bodyPr>
        <a:lstStyle/>
        <a:p>
          <a:pPr marL="0" lvl="0" indent="0" algn="l" defTabSz="1066800">
            <a:lnSpc>
              <a:spcPct val="100000"/>
            </a:lnSpc>
            <a:spcBef>
              <a:spcPct val="0"/>
            </a:spcBef>
            <a:spcAft>
              <a:spcPct val="35000"/>
            </a:spcAft>
            <a:buNone/>
          </a:pPr>
          <a:r>
            <a:rPr lang="en-US" sz="2400" kern="1200"/>
            <a:t>An AAP study demonstrated that routine childhood vaccines help prevent unnecessary morbidity and mortality, as well as have cost-saving impacts.</a:t>
          </a:r>
        </a:p>
      </dsp:txBody>
      <dsp:txXfrm>
        <a:off x="1688711" y="791964"/>
        <a:ext cx="7803630" cy="1462087"/>
      </dsp:txXfrm>
    </dsp:sp>
    <dsp:sp modelId="{9E545D8B-042E-4E24-9834-9EFFA4AF16CD}">
      <dsp:nvSpPr>
        <dsp:cNvPr id="0" name=""/>
        <dsp:cNvSpPr/>
      </dsp:nvSpPr>
      <dsp:spPr>
        <a:xfrm>
          <a:off x="0" y="2619573"/>
          <a:ext cx="9492342" cy="146208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507953-FDA7-4B16-A379-DF6D92578280}">
      <dsp:nvSpPr>
        <dsp:cNvPr id="0" name=""/>
        <dsp:cNvSpPr/>
      </dsp:nvSpPr>
      <dsp:spPr>
        <a:xfrm>
          <a:off x="442281" y="2948543"/>
          <a:ext cx="804148" cy="8041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964A5A-8A28-481C-BC34-E1568B7E9455}">
      <dsp:nvSpPr>
        <dsp:cNvPr id="0" name=""/>
        <dsp:cNvSpPr/>
      </dsp:nvSpPr>
      <dsp:spPr>
        <a:xfrm>
          <a:off x="1688711" y="2619573"/>
          <a:ext cx="7803630" cy="1462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738" tIns="154738" rIns="154738" bIns="154738" numCol="1" spcCol="1270" anchor="ctr" anchorCtr="0">
          <a:noAutofit/>
        </a:bodyPr>
        <a:lstStyle/>
        <a:p>
          <a:pPr marL="0" lvl="0" indent="0" algn="l" defTabSz="1066800">
            <a:lnSpc>
              <a:spcPct val="100000"/>
            </a:lnSpc>
            <a:spcBef>
              <a:spcPct val="0"/>
            </a:spcBef>
            <a:spcAft>
              <a:spcPct val="35000"/>
            </a:spcAft>
            <a:buNone/>
          </a:pPr>
          <a:r>
            <a:rPr lang="en-US" sz="2400" kern="1200"/>
            <a:t>Estimated vaccine costs of $8.5 billion were entirely offset by the avoided $63.6 billion in disease-related costs.</a:t>
          </a:r>
        </a:p>
      </dsp:txBody>
      <dsp:txXfrm>
        <a:off x="1688711" y="2619573"/>
        <a:ext cx="7803630" cy="146208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65D247-5DDB-4480-B65A-CE229281316D}">
      <dsp:nvSpPr>
        <dsp:cNvPr id="0" name=""/>
        <dsp:cNvSpPr/>
      </dsp:nvSpPr>
      <dsp:spPr>
        <a:xfrm>
          <a:off x="0" y="1808956"/>
          <a:ext cx="10058399"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59DEA7DE-3A04-46E2-8140-EFF7DC30EE9D}">
      <dsp:nvSpPr>
        <dsp:cNvPr id="0" name=""/>
        <dsp:cNvSpPr/>
      </dsp:nvSpPr>
      <dsp:spPr>
        <a:xfrm rot="8100000">
          <a:off x="58808" y="416893"/>
          <a:ext cx="266058" cy="266058"/>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31D112-796A-4E12-8AC0-EF5AB22B531E}">
      <dsp:nvSpPr>
        <dsp:cNvPr id="0" name=""/>
        <dsp:cNvSpPr/>
      </dsp:nvSpPr>
      <dsp:spPr>
        <a:xfrm>
          <a:off x="88364" y="446450"/>
          <a:ext cx="206944" cy="206944"/>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4884D235-B62A-4C0D-87D0-7989BC8BEE22}">
      <dsp:nvSpPr>
        <dsp:cNvPr id="0" name=""/>
        <dsp:cNvSpPr/>
      </dsp:nvSpPr>
      <dsp:spPr>
        <a:xfrm>
          <a:off x="379968" y="738054"/>
          <a:ext cx="2787028" cy="107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t>The AAP made recommendations to guide pediatricians’ use of vaccines for the first time.</a:t>
          </a:r>
        </a:p>
      </dsp:txBody>
      <dsp:txXfrm>
        <a:off x="379968" y="738054"/>
        <a:ext cx="2787028" cy="1070901"/>
      </dsp:txXfrm>
    </dsp:sp>
    <dsp:sp modelId="{8FE55E00-B213-4A30-8201-08CD87B6A66B}">
      <dsp:nvSpPr>
        <dsp:cNvPr id="0" name=""/>
        <dsp:cNvSpPr/>
      </dsp:nvSpPr>
      <dsp:spPr>
        <a:xfrm>
          <a:off x="379968" y="361791"/>
          <a:ext cx="2787028" cy="376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t>1934</a:t>
          </a:r>
        </a:p>
      </dsp:txBody>
      <dsp:txXfrm>
        <a:off x="379968" y="361791"/>
        <a:ext cx="2787028" cy="376262"/>
      </dsp:txXfrm>
    </dsp:sp>
    <dsp:sp modelId="{51ABFF4F-4AED-4EAD-92C4-3151FA27E96C}">
      <dsp:nvSpPr>
        <dsp:cNvPr id="0" name=""/>
        <dsp:cNvSpPr/>
      </dsp:nvSpPr>
      <dsp:spPr>
        <a:xfrm>
          <a:off x="191837" y="738054"/>
          <a:ext cx="0" cy="1070901"/>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0CB6052-AEF7-4212-A899-EDBABAB4AF9C}">
      <dsp:nvSpPr>
        <dsp:cNvPr id="0" name=""/>
        <dsp:cNvSpPr/>
      </dsp:nvSpPr>
      <dsp:spPr>
        <a:xfrm>
          <a:off x="157973" y="1775092"/>
          <a:ext cx="67727" cy="67727"/>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95ADB4-C6DF-4B26-B11F-605035DEA735}">
      <dsp:nvSpPr>
        <dsp:cNvPr id="0" name=""/>
        <dsp:cNvSpPr/>
      </dsp:nvSpPr>
      <dsp:spPr>
        <a:xfrm rot="18900000">
          <a:off x="1732088" y="2934960"/>
          <a:ext cx="266058" cy="266058"/>
        </a:xfrm>
        <a:prstGeom prst="teardrop">
          <a:avLst>
            <a:gd name="adj" fmla="val 11500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84239B-324E-4BA3-B04F-E7A993EC15F7}">
      <dsp:nvSpPr>
        <dsp:cNvPr id="0" name=""/>
        <dsp:cNvSpPr/>
      </dsp:nvSpPr>
      <dsp:spPr>
        <a:xfrm>
          <a:off x="1761645" y="2964517"/>
          <a:ext cx="206944" cy="206944"/>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5CFD181D-EC21-4593-BA6E-F8864B8F4DC6}">
      <dsp:nvSpPr>
        <dsp:cNvPr id="0" name=""/>
        <dsp:cNvSpPr/>
      </dsp:nvSpPr>
      <dsp:spPr>
        <a:xfrm>
          <a:off x="2053249" y="1808956"/>
          <a:ext cx="2787028" cy="107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a:t>AAP’s Committee on Immunization Procedures published the Red Book for the first time.</a:t>
          </a:r>
        </a:p>
      </dsp:txBody>
      <dsp:txXfrm>
        <a:off x="2053249" y="1808956"/>
        <a:ext cx="2787028" cy="1070901"/>
      </dsp:txXfrm>
    </dsp:sp>
    <dsp:sp modelId="{E8DADA10-491B-4217-B1B1-B366CD4D7B5B}">
      <dsp:nvSpPr>
        <dsp:cNvPr id="0" name=""/>
        <dsp:cNvSpPr/>
      </dsp:nvSpPr>
      <dsp:spPr>
        <a:xfrm>
          <a:off x="2053249" y="2879857"/>
          <a:ext cx="2787028" cy="376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t>1938</a:t>
          </a:r>
        </a:p>
      </dsp:txBody>
      <dsp:txXfrm>
        <a:off x="2053249" y="2879857"/>
        <a:ext cx="2787028" cy="376262"/>
      </dsp:txXfrm>
    </dsp:sp>
    <dsp:sp modelId="{49D0D491-D561-4904-A6E2-F62B5C146D47}">
      <dsp:nvSpPr>
        <dsp:cNvPr id="0" name=""/>
        <dsp:cNvSpPr/>
      </dsp:nvSpPr>
      <dsp:spPr>
        <a:xfrm>
          <a:off x="1865117" y="1808956"/>
          <a:ext cx="0" cy="1070901"/>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22E973A-569C-49E9-97EA-0AA657048604}">
      <dsp:nvSpPr>
        <dsp:cNvPr id="0" name=""/>
        <dsp:cNvSpPr/>
      </dsp:nvSpPr>
      <dsp:spPr>
        <a:xfrm>
          <a:off x="1831254" y="1775092"/>
          <a:ext cx="67727" cy="67727"/>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E71475-7863-4B66-A6A3-5D3A8C3ABB3E}">
      <dsp:nvSpPr>
        <dsp:cNvPr id="0" name=""/>
        <dsp:cNvSpPr/>
      </dsp:nvSpPr>
      <dsp:spPr>
        <a:xfrm rot="8100000">
          <a:off x="3405369" y="416893"/>
          <a:ext cx="266058" cy="266058"/>
        </a:xfrm>
        <a:prstGeom prst="teardrop">
          <a:avLst>
            <a:gd name="adj" fmla="val 11500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C9F3ED-56E8-43D3-B435-502F284E9CB6}">
      <dsp:nvSpPr>
        <dsp:cNvPr id="0" name=""/>
        <dsp:cNvSpPr/>
      </dsp:nvSpPr>
      <dsp:spPr>
        <a:xfrm>
          <a:off x="3434926" y="446450"/>
          <a:ext cx="206944" cy="206944"/>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0A091C4E-DB6D-4C58-8A80-019E5A048057}">
      <dsp:nvSpPr>
        <dsp:cNvPr id="0" name=""/>
        <dsp:cNvSpPr/>
      </dsp:nvSpPr>
      <dsp:spPr>
        <a:xfrm>
          <a:off x="3726529" y="738054"/>
          <a:ext cx="2787028" cy="107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t>The AAP collaborated with the National Foundation for Infantile Paralysis (present-day March of Dimes) to promote polio immunization.</a:t>
          </a:r>
        </a:p>
      </dsp:txBody>
      <dsp:txXfrm>
        <a:off x="3726529" y="738054"/>
        <a:ext cx="2787028" cy="1070901"/>
      </dsp:txXfrm>
    </dsp:sp>
    <dsp:sp modelId="{71D4676C-01CA-4718-BACD-E0C3449CBC61}">
      <dsp:nvSpPr>
        <dsp:cNvPr id="0" name=""/>
        <dsp:cNvSpPr/>
      </dsp:nvSpPr>
      <dsp:spPr>
        <a:xfrm>
          <a:off x="3726529" y="361791"/>
          <a:ext cx="2787028" cy="376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t>1955</a:t>
          </a:r>
        </a:p>
      </dsp:txBody>
      <dsp:txXfrm>
        <a:off x="3726529" y="361791"/>
        <a:ext cx="2787028" cy="376262"/>
      </dsp:txXfrm>
    </dsp:sp>
    <dsp:sp modelId="{A80FD14D-C5D0-44C3-A7F7-1EB362F5D98A}">
      <dsp:nvSpPr>
        <dsp:cNvPr id="0" name=""/>
        <dsp:cNvSpPr/>
      </dsp:nvSpPr>
      <dsp:spPr>
        <a:xfrm>
          <a:off x="3538398" y="738054"/>
          <a:ext cx="0" cy="1070901"/>
        </a:xfrm>
        <a:prstGeom prst="line">
          <a:avLst/>
        </a:prstGeom>
        <a:noFill/>
        <a:ln w="1270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8DC498B-873C-468B-B74C-A59461317FC5}">
      <dsp:nvSpPr>
        <dsp:cNvPr id="0" name=""/>
        <dsp:cNvSpPr/>
      </dsp:nvSpPr>
      <dsp:spPr>
        <a:xfrm>
          <a:off x="3504534" y="1775092"/>
          <a:ext cx="67727" cy="67727"/>
        </a:xfrm>
        <a:prstGeom prst="ellipse">
          <a:avLst/>
        </a:prstGeom>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3ADC25-6038-42FB-BD49-65D0B54310DB}">
      <dsp:nvSpPr>
        <dsp:cNvPr id="0" name=""/>
        <dsp:cNvSpPr/>
      </dsp:nvSpPr>
      <dsp:spPr>
        <a:xfrm rot="18900000">
          <a:off x="5078649" y="2934960"/>
          <a:ext cx="266058" cy="266058"/>
        </a:xfrm>
        <a:prstGeom prst="teardrop">
          <a:avLst>
            <a:gd name="adj" fmla="val 115000"/>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5CC779-686E-4CA7-AB83-74ED2C160726}">
      <dsp:nvSpPr>
        <dsp:cNvPr id="0" name=""/>
        <dsp:cNvSpPr/>
      </dsp:nvSpPr>
      <dsp:spPr>
        <a:xfrm>
          <a:off x="5108206" y="2964517"/>
          <a:ext cx="206944" cy="206944"/>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B269F802-8F00-4B14-BD20-DEC842D1DD0E}">
      <dsp:nvSpPr>
        <dsp:cNvPr id="0" name=""/>
        <dsp:cNvSpPr/>
      </dsp:nvSpPr>
      <dsp:spPr>
        <a:xfrm>
          <a:off x="5399810" y="1808956"/>
          <a:ext cx="2787028" cy="107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a:t>ACIP was established after a collaboration between AAP, the American Public Health Association, and U.S. government (Vaccine Assistance Act of 1962).</a:t>
          </a:r>
        </a:p>
      </dsp:txBody>
      <dsp:txXfrm>
        <a:off x="5399810" y="1808956"/>
        <a:ext cx="2787028" cy="1070901"/>
      </dsp:txXfrm>
    </dsp:sp>
    <dsp:sp modelId="{0B6E662F-CCC7-4C34-ADD6-11044202FCFC}">
      <dsp:nvSpPr>
        <dsp:cNvPr id="0" name=""/>
        <dsp:cNvSpPr/>
      </dsp:nvSpPr>
      <dsp:spPr>
        <a:xfrm>
          <a:off x="5399810" y="2879857"/>
          <a:ext cx="2787028" cy="376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t>1964</a:t>
          </a:r>
        </a:p>
      </dsp:txBody>
      <dsp:txXfrm>
        <a:off x="5399810" y="2879857"/>
        <a:ext cx="2787028" cy="376262"/>
      </dsp:txXfrm>
    </dsp:sp>
    <dsp:sp modelId="{246B90BB-353B-4B39-85AF-B05EF055304F}">
      <dsp:nvSpPr>
        <dsp:cNvPr id="0" name=""/>
        <dsp:cNvSpPr/>
      </dsp:nvSpPr>
      <dsp:spPr>
        <a:xfrm>
          <a:off x="5211678" y="1808956"/>
          <a:ext cx="0" cy="1070901"/>
        </a:xfrm>
        <a:prstGeom prst="line">
          <a:avLst/>
        </a:prstGeom>
        <a:noFill/>
        <a:ln w="1270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25FF371-CC2F-4561-83D4-930965B3DA7C}">
      <dsp:nvSpPr>
        <dsp:cNvPr id="0" name=""/>
        <dsp:cNvSpPr/>
      </dsp:nvSpPr>
      <dsp:spPr>
        <a:xfrm>
          <a:off x="5177184" y="1775092"/>
          <a:ext cx="67727" cy="67727"/>
        </a:xfrm>
        <a:prstGeom prst="ellipse">
          <a:avLst/>
        </a:prstGeom>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E9CC2E-586D-4B9D-8B1C-62940A0C556F}">
      <dsp:nvSpPr>
        <dsp:cNvPr id="0" name=""/>
        <dsp:cNvSpPr/>
      </dsp:nvSpPr>
      <dsp:spPr>
        <a:xfrm rot="8100000">
          <a:off x="6751930" y="416893"/>
          <a:ext cx="266058" cy="266058"/>
        </a:xfrm>
        <a:prstGeom prst="teardrop">
          <a:avLst>
            <a:gd name="adj" fmla="val 115000"/>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E68BC7-D52D-43BE-8E77-5BCD9A47EA6B}">
      <dsp:nvSpPr>
        <dsp:cNvPr id="0" name=""/>
        <dsp:cNvSpPr/>
      </dsp:nvSpPr>
      <dsp:spPr>
        <a:xfrm>
          <a:off x="6781487" y="446450"/>
          <a:ext cx="206944" cy="206944"/>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3445E289-1410-400C-9F4E-027A1D750BDB}">
      <dsp:nvSpPr>
        <dsp:cNvPr id="0" name=""/>
        <dsp:cNvSpPr/>
      </dsp:nvSpPr>
      <dsp:spPr>
        <a:xfrm>
          <a:off x="7073090" y="738054"/>
          <a:ext cx="2787028" cy="1070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t>AAP and ACIP pledge to develop one vaccine schedule, and the VFC program was created on August 10, 1993.</a:t>
          </a:r>
        </a:p>
      </dsp:txBody>
      <dsp:txXfrm>
        <a:off x="7073090" y="738054"/>
        <a:ext cx="2787028" cy="1070901"/>
      </dsp:txXfrm>
    </dsp:sp>
    <dsp:sp modelId="{4114332F-C634-4816-8707-84E2069D774D}">
      <dsp:nvSpPr>
        <dsp:cNvPr id="0" name=""/>
        <dsp:cNvSpPr/>
      </dsp:nvSpPr>
      <dsp:spPr>
        <a:xfrm>
          <a:off x="7073090" y="361791"/>
          <a:ext cx="2787028" cy="376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t>1993</a:t>
          </a:r>
        </a:p>
      </dsp:txBody>
      <dsp:txXfrm>
        <a:off x="7073090" y="361791"/>
        <a:ext cx="2787028" cy="376262"/>
      </dsp:txXfrm>
    </dsp:sp>
    <dsp:sp modelId="{C90D7FE5-5F71-437F-8541-5526630752CC}">
      <dsp:nvSpPr>
        <dsp:cNvPr id="0" name=""/>
        <dsp:cNvSpPr/>
      </dsp:nvSpPr>
      <dsp:spPr>
        <a:xfrm>
          <a:off x="6884959" y="738054"/>
          <a:ext cx="0" cy="1070901"/>
        </a:xfrm>
        <a:prstGeom prst="line">
          <a:avLst/>
        </a:prstGeom>
        <a:noFill/>
        <a:ln w="1270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58E1D97-8260-4B9D-BC11-7AD41F8F129B}">
      <dsp:nvSpPr>
        <dsp:cNvPr id="0" name=""/>
        <dsp:cNvSpPr/>
      </dsp:nvSpPr>
      <dsp:spPr>
        <a:xfrm>
          <a:off x="6850464" y="1775092"/>
          <a:ext cx="67727" cy="67727"/>
        </a:xfrm>
        <a:prstGeom prst="ellipse">
          <a:avLst/>
        </a:prstGeom>
        <a:solidFill>
          <a:schemeClr val="accent6">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5CBDC6-44E7-4774-A0DD-DA621A00EB7D}">
      <dsp:nvSpPr>
        <dsp:cNvPr id="0" name=""/>
        <dsp:cNvSpPr/>
      </dsp:nvSpPr>
      <dsp:spPr>
        <a:xfrm>
          <a:off x="0" y="269565"/>
          <a:ext cx="3424964" cy="2054978"/>
        </a:xfrm>
        <a:prstGeom prst="rect">
          <a:avLst/>
        </a:prstGeom>
        <a:solidFill>
          <a:schemeClr val="accent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Describe the current vaccine landscape and how to address vaccine hesitancy.</a:t>
          </a:r>
        </a:p>
      </dsp:txBody>
      <dsp:txXfrm>
        <a:off x="0" y="269565"/>
        <a:ext cx="3424964" cy="2054978"/>
      </dsp:txXfrm>
    </dsp:sp>
    <dsp:sp modelId="{8371FBF2-71BC-421D-BA74-A6694C701D40}">
      <dsp:nvSpPr>
        <dsp:cNvPr id="0" name=""/>
        <dsp:cNvSpPr/>
      </dsp:nvSpPr>
      <dsp:spPr>
        <a:xfrm>
          <a:off x="3767460" y="269565"/>
          <a:ext cx="3424964" cy="2054978"/>
        </a:xfrm>
        <a:prstGeom prst="rect">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Clr>
              <a:srgbClr val="1F497D"/>
            </a:buClr>
            <a:buSzPts val="1000"/>
            <a:buFont typeface="Times New Roman" panose="02020603050405020304" pitchFamily="18" charset="0"/>
            <a:buNone/>
          </a:pPr>
          <a:r>
            <a:rPr lang="en-US" sz="2200" kern="1200"/>
            <a:t>Summarize current routine immunization rates nationally and statewide.</a:t>
          </a:r>
        </a:p>
      </dsp:txBody>
      <dsp:txXfrm>
        <a:off x="3767460" y="269565"/>
        <a:ext cx="3424964" cy="2054978"/>
      </dsp:txXfrm>
    </dsp:sp>
    <dsp:sp modelId="{7D778BBE-25B5-4BF5-95B0-860974087D27}">
      <dsp:nvSpPr>
        <dsp:cNvPr id="0" name=""/>
        <dsp:cNvSpPr/>
      </dsp:nvSpPr>
      <dsp:spPr>
        <a:xfrm>
          <a:off x="7534920" y="269565"/>
          <a:ext cx="3424964" cy="2054978"/>
        </a:xfrm>
        <a:prstGeom prst="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Clr>
              <a:srgbClr val="1F497D"/>
            </a:buClr>
            <a:buSzPts val="1000"/>
            <a:buFont typeface="Times New Roman" panose="02020603050405020304" pitchFamily="18" charset="0"/>
            <a:buNone/>
          </a:pPr>
          <a:r>
            <a:rPr lang="en-US" sz="2200" kern="1200"/>
            <a:t>Explain the impact of ongoing vaccine preventable disease outbreaks and how to prepare for potential cases.</a:t>
          </a:r>
        </a:p>
      </dsp:txBody>
      <dsp:txXfrm>
        <a:off x="7534920" y="269565"/>
        <a:ext cx="3424964" cy="205497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DDA42-6F9A-450F-A099-856299C0E97E}">
      <dsp:nvSpPr>
        <dsp:cNvPr id="0" name=""/>
        <dsp:cNvSpPr/>
      </dsp:nvSpPr>
      <dsp:spPr>
        <a:xfrm>
          <a:off x="1963800" y="746292"/>
          <a:ext cx="1512000" cy="1512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4B762B-2A99-4D1D-8FE0-00A04AC17280}">
      <dsp:nvSpPr>
        <dsp:cNvPr id="0" name=""/>
        <dsp:cNvSpPr/>
      </dsp:nvSpPr>
      <dsp:spPr>
        <a:xfrm>
          <a:off x="559800" y="2381219"/>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b="1" kern="1200">
              <a:latin typeface="Trade Gothic Next" panose="020B0503040303020004" pitchFamily="34" charset="0"/>
            </a:rPr>
            <a:t>Misinformation</a:t>
          </a:r>
        </a:p>
      </dsp:txBody>
      <dsp:txXfrm>
        <a:off x="559800" y="2381219"/>
        <a:ext cx="4320000" cy="648000"/>
      </dsp:txXfrm>
    </dsp:sp>
    <dsp:sp modelId="{AC80D58C-065F-4C2B-B305-2F97ED6F3532}">
      <dsp:nvSpPr>
        <dsp:cNvPr id="0" name=""/>
        <dsp:cNvSpPr/>
      </dsp:nvSpPr>
      <dsp:spPr>
        <a:xfrm>
          <a:off x="559800" y="3086394"/>
          <a:ext cx="4320000" cy="518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Trade Gothic Next" panose="020B0503040303020004" pitchFamily="34" charset="0"/>
            </a:rPr>
            <a:t>When people spread misinformation, they often </a:t>
          </a:r>
          <a:r>
            <a:rPr lang="en-US" sz="1700" b="1" kern="1200">
              <a:latin typeface="Trade Gothic Next" panose="020B0503040303020004" pitchFamily="34" charset="0"/>
            </a:rPr>
            <a:t>believe</a:t>
          </a:r>
          <a:r>
            <a:rPr lang="en-US" sz="1700" kern="1200">
              <a:latin typeface="Trade Gothic Next" panose="020B0503040303020004" pitchFamily="34" charset="0"/>
            </a:rPr>
            <a:t> the information they are sharing.</a:t>
          </a:r>
        </a:p>
      </dsp:txBody>
      <dsp:txXfrm>
        <a:off x="559800" y="3086394"/>
        <a:ext cx="4320000" cy="518651"/>
      </dsp:txXfrm>
    </dsp:sp>
    <dsp:sp modelId="{79F9D6B9-3B2E-4305-8E3A-5F74523EBC2A}">
      <dsp:nvSpPr>
        <dsp:cNvPr id="0" name=""/>
        <dsp:cNvSpPr/>
      </dsp:nvSpPr>
      <dsp:spPr>
        <a:xfrm>
          <a:off x="7039800" y="746292"/>
          <a:ext cx="1512000" cy="1512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916160C-EF10-46D5-A887-9B77007B9BB4}">
      <dsp:nvSpPr>
        <dsp:cNvPr id="0" name=""/>
        <dsp:cNvSpPr/>
      </dsp:nvSpPr>
      <dsp:spPr>
        <a:xfrm>
          <a:off x="5635800" y="2381219"/>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b="1" kern="1200">
              <a:latin typeface="Trade Gothic Next" panose="020B0503040303020004" pitchFamily="34" charset="0"/>
            </a:rPr>
            <a:t>Disinformation</a:t>
          </a:r>
        </a:p>
      </dsp:txBody>
      <dsp:txXfrm>
        <a:off x="5635800" y="2381219"/>
        <a:ext cx="4320000" cy="648000"/>
      </dsp:txXfrm>
    </dsp:sp>
    <dsp:sp modelId="{23D9F7E8-9694-4BDC-ACBA-95625934581A}">
      <dsp:nvSpPr>
        <dsp:cNvPr id="0" name=""/>
        <dsp:cNvSpPr/>
      </dsp:nvSpPr>
      <dsp:spPr>
        <a:xfrm>
          <a:off x="5635800" y="3086394"/>
          <a:ext cx="4320000" cy="518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Trade Gothic Next" panose="020B0503040303020004" pitchFamily="34" charset="0"/>
            </a:rPr>
            <a:t>Disinformation is crafted and disseminated with the </a:t>
          </a:r>
          <a:r>
            <a:rPr lang="en-US" sz="1700" b="1" kern="1200">
              <a:latin typeface="Trade Gothic Next" panose="020B0503040303020004" pitchFamily="34" charset="0"/>
            </a:rPr>
            <a:t>intent to mislead</a:t>
          </a:r>
          <a:r>
            <a:rPr lang="en-US" sz="1700" kern="1200">
              <a:latin typeface="Trade Gothic Next" panose="020B0503040303020004" pitchFamily="34" charset="0"/>
            </a:rPr>
            <a:t> others.</a:t>
          </a:r>
        </a:p>
      </dsp:txBody>
      <dsp:txXfrm>
        <a:off x="5635800" y="3086394"/>
        <a:ext cx="4320000" cy="51865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A13027-618D-40AD-AD47-676B7F078F96}">
      <dsp:nvSpPr>
        <dsp:cNvPr id="0" name=""/>
        <dsp:cNvSpPr/>
      </dsp:nvSpPr>
      <dsp:spPr>
        <a:xfrm>
          <a:off x="0" y="381759"/>
          <a:ext cx="9285514" cy="181440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659" tIns="499872" rIns="720659"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spc="10">
              <a:latin typeface="Trade Gothic Next"/>
            </a:rPr>
            <a:t>Healthcare professionals remain the most trusted source for vaccine-related information. E</a:t>
          </a:r>
          <a:r>
            <a:rPr lang="en-US" sz="2000" b="0" i="0" kern="1200"/>
            <a:t>nsure information is presented out of concern for children and the community.</a:t>
          </a:r>
          <a:endParaRPr lang="en-US" sz="2000" kern="1200" spc="10"/>
        </a:p>
        <a:p>
          <a:pPr marL="228600" lvl="1" indent="-228600" algn="l" defTabSz="889000">
            <a:lnSpc>
              <a:spcPct val="90000"/>
            </a:lnSpc>
            <a:spcBef>
              <a:spcPct val="0"/>
            </a:spcBef>
            <a:spcAft>
              <a:spcPct val="15000"/>
            </a:spcAft>
            <a:buChar char="•"/>
          </a:pPr>
          <a:r>
            <a:rPr lang="en-US" sz="2000" kern="1200" spc="10"/>
            <a:t>Avoid using the phrase “safe and effective.” </a:t>
          </a:r>
        </a:p>
      </dsp:txBody>
      <dsp:txXfrm>
        <a:off x="0" y="381759"/>
        <a:ext cx="9285514" cy="1814400"/>
      </dsp:txXfrm>
    </dsp:sp>
    <dsp:sp modelId="{6DE1DEBA-C04A-48E5-BE0B-79741551B21A}">
      <dsp:nvSpPr>
        <dsp:cNvPr id="0" name=""/>
        <dsp:cNvSpPr/>
      </dsp:nvSpPr>
      <dsp:spPr>
        <a:xfrm>
          <a:off x="464275" y="27519"/>
          <a:ext cx="6499859" cy="70848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5679" tIns="0" rIns="245679" bIns="0" numCol="1" spcCol="1270" anchor="ctr" anchorCtr="0">
          <a:noAutofit/>
        </a:bodyPr>
        <a:lstStyle/>
        <a:p>
          <a:pPr marL="0" lvl="0" indent="0" algn="l" defTabSz="1066800">
            <a:lnSpc>
              <a:spcPct val="90000"/>
            </a:lnSpc>
            <a:spcBef>
              <a:spcPct val="0"/>
            </a:spcBef>
            <a:spcAft>
              <a:spcPct val="35000"/>
            </a:spcAft>
            <a:buSzPct val="100000"/>
            <a:buFont typeface="+mj-lt"/>
            <a:buNone/>
          </a:pPr>
          <a:r>
            <a:rPr lang="en-US" sz="2400" b="1" kern="1200" spc="10">
              <a:latin typeface="Trade Gothic Next"/>
            </a:rPr>
            <a:t>Give Your Strong Recommendation</a:t>
          </a:r>
          <a:endParaRPr lang="en-US" sz="2400" kern="1200"/>
        </a:p>
      </dsp:txBody>
      <dsp:txXfrm>
        <a:off x="498860" y="62104"/>
        <a:ext cx="6430689" cy="639310"/>
      </dsp:txXfrm>
    </dsp:sp>
    <dsp:sp modelId="{8232BEE6-1054-4AA0-932D-AF67F179CD17}">
      <dsp:nvSpPr>
        <dsp:cNvPr id="0" name=""/>
        <dsp:cNvSpPr/>
      </dsp:nvSpPr>
      <dsp:spPr>
        <a:xfrm>
          <a:off x="0" y="2680000"/>
          <a:ext cx="9285514" cy="119070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659" tIns="499872" rIns="720659"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spc="10">
              <a:latin typeface="Trade Gothic Next"/>
            </a:rPr>
            <a:t>Start each vaccine conversation with a strong, positive “You are due for x vaccine today.”</a:t>
          </a:r>
          <a:endParaRPr lang="en-US" sz="2000" kern="1200" spc="10"/>
        </a:p>
      </dsp:txBody>
      <dsp:txXfrm>
        <a:off x="0" y="2680000"/>
        <a:ext cx="9285514" cy="1190700"/>
      </dsp:txXfrm>
    </dsp:sp>
    <dsp:sp modelId="{F490AD1C-50F5-4BAD-AC86-432B9B4C6EC6}">
      <dsp:nvSpPr>
        <dsp:cNvPr id="0" name=""/>
        <dsp:cNvSpPr/>
      </dsp:nvSpPr>
      <dsp:spPr>
        <a:xfrm>
          <a:off x="464275" y="2325760"/>
          <a:ext cx="6499859" cy="70848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5679" tIns="0" rIns="245679" bIns="0" numCol="1" spcCol="1270" anchor="ctr" anchorCtr="0">
          <a:noAutofit/>
        </a:bodyPr>
        <a:lstStyle/>
        <a:p>
          <a:pPr marL="0" lvl="0" indent="0" algn="l" defTabSz="1066800">
            <a:lnSpc>
              <a:spcPct val="90000"/>
            </a:lnSpc>
            <a:spcBef>
              <a:spcPct val="0"/>
            </a:spcBef>
            <a:spcAft>
              <a:spcPct val="35000"/>
            </a:spcAft>
            <a:buNone/>
          </a:pPr>
          <a:r>
            <a:rPr lang="en-US" sz="2400" b="1" kern="1200" spc="10">
              <a:latin typeface="Trade Gothic Next"/>
            </a:rPr>
            <a:t>Presumptive Approach</a:t>
          </a:r>
        </a:p>
      </dsp:txBody>
      <dsp:txXfrm>
        <a:off x="498860" y="2360345"/>
        <a:ext cx="6430689" cy="63931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2DAE3E-2902-4901-A6D8-4A7EA11DC4FA}">
      <dsp:nvSpPr>
        <dsp:cNvPr id="0" name=""/>
        <dsp:cNvSpPr/>
      </dsp:nvSpPr>
      <dsp:spPr>
        <a:xfrm>
          <a:off x="0" y="406043"/>
          <a:ext cx="9209315" cy="184275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4745" tIns="541528" rIns="714745"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spc="10"/>
            <a:t>Compare vaccination to other public health measures families implement without hesitation, like a car seat or seat belts.</a:t>
          </a:r>
        </a:p>
        <a:p>
          <a:pPr marL="228600" lvl="1" indent="-228600" algn="l" defTabSz="889000">
            <a:lnSpc>
              <a:spcPct val="90000"/>
            </a:lnSpc>
            <a:spcBef>
              <a:spcPct val="0"/>
            </a:spcBef>
            <a:spcAft>
              <a:spcPct val="15000"/>
            </a:spcAft>
            <a:buChar char="•"/>
          </a:pPr>
          <a:r>
            <a:rPr lang="en-US" sz="2000" kern="1200"/>
            <a:t>Use relatable comparisons, like using an umbrella when it’s raining (you may get a little wet, but it will keep you from getting soaked).</a:t>
          </a:r>
          <a:endParaRPr lang="en-US" sz="2000" kern="1200" spc="10"/>
        </a:p>
      </dsp:txBody>
      <dsp:txXfrm>
        <a:off x="0" y="406043"/>
        <a:ext cx="9209315" cy="1842750"/>
      </dsp:txXfrm>
    </dsp:sp>
    <dsp:sp modelId="{53082528-EB7E-45B7-877F-611613BE0E6A}">
      <dsp:nvSpPr>
        <dsp:cNvPr id="0" name=""/>
        <dsp:cNvSpPr/>
      </dsp:nvSpPr>
      <dsp:spPr>
        <a:xfrm>
          <a:off x="460465" y="22283"/>
          <a:ext cx="6446520" cy="76752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3663" tIns="0" rIns="243663" bIns="0" numCol="1" spcCol="1270" anchor="ctr" anchorCtr="0">
          <a:noAutofit/>
        </a:bodyPr>
        <a:lstStyle/>
        <a:p>
          <a:pPr marL="0" lvl="0" indent="0" algn="l" defTabSz="1066800">
            <a:lnSpc>
              <a:spcPct val="90000"/>
            </a:lnSpc>
            <a:spcBef>
              <a:spcPct val="0"/>
            </a:spcBef>
            <a:spcAft>
              <a:spcPct val="35000"/>
            </a:spcAft>
            <a:buSzPct val="100000"/>
            <a:buNone/>
          </a:pPr>
          <a:r>
            <a:rPr lang="en-US" sz="2400" b="1" kern="1200"/>
            <a:t>Use Analogies and Comparisons</a:t>
          </a:r>
        </a:p>
      </dsp:txBody>
      <dsp:txXfrm>
        <a:off x="497932" y="59750"/>
        <a:ext cx="6371586" cy="692586"/>
      </dsp:txXfrm>
    </dsp:sp>
    <dsp:sp modelId="{CEA69EB7-74B7-4A80-BCAC-8B6849E45964}">
      <dsp:nvSpPr>
        <dsp:cNvPr id="0" name=""/>
        <dsp:cNvSpPr/>
      </dsp:nvSpPr>
      <dsp:spPr>
        <a:xfrm>
          <a:off x="0" y="2772954"/>
          <a:ext cx="9209315" cy="155610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4745" tIns="541528" rIns="714745"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spc="10">
              <a:latin typeface="Trade Gothic Next"/>
            </a:rPr>
            <a:t>Display posters in clinic spaces with vaccine confident messages.</a:t>
          </a:r>
          <a:endParaRPr lang="en-US" sz="2000" kern="1200" spc="10"/>
        </a:p>
        <a:p>
          <a:pPr marL="228600" lvl="1" indent="-228600" algn="l" defTabSz="889000">
            <a:lnSpc>
              <a:spcPct val="90000"/>
            </a:lnSpc>
            <a:spcBef>
              <a:spcPct val="0"/>
            </a:spcBef>
            <a:spcAft>
              <a:spcPct val="15000"/>
            </a:spcAft>
            <a:buChar char="•"/>
          </a:pPr>
          <a:r>
            <a:rPr lang="en-US" sz="2000" kern="1200" spc="10">
              <a:latin typeface="Trade Gothic Next"/>
            </a:rPr>
            <a:t>Share your own stories of why you got vaccinated and why you recommend vaccines.</a:t>
          </a:r>
          <a:endParaRPr lang="en-US" sz="2000" kern="1200" spc="10"/>
        </a:p>
      </dsp:txBody>
      <dsp:txXfrm>
        <a:off x="0" y="2772954"/>
        <a:ext cx="9209315" cy="1556100"/>
      </dsp:txXfrm>
    </dsp:sp>
    <dsp:sp modelId="{D89310E8-98F1-4DB0-B8F2-706ACB09E819}">
      <dsp:nvSpPr>
        <dsp:cNvPr id="0" name=""/>
        <dsp:cNvSpPr/>
      </dsp:nvSpPr>
      <dsp:spPr>
        <a:xfrm>
          <a:off x="460465" y="2389194"/>
          <a:ext cx="6446520" cy="76752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3663" tIns="0" rIns="243663" bIns="0" numCol="1" spcCol="1270" anchor="ctr" anchorCtr="0">
          <a:noAutofit/>
        </a:bodyPr>
        <a:lstStyle/>
        <a:p>
          <a:pPr marL="0" lvl="0" indent="0" algn="l" defTabSz="1066800">
            <a:lnSpc>
              <a:spcPct val="90000"/>
            </a:lnSpc>
            <a:spcBef>
              <a:spcPct val="0"/>
            </a:spcBef>
            <a:spcAft>
              <a:spcPct val="35000"/>
            </a:spcAft>
            <a:buNone/>
          </a:pPr>
          <a:r>
            <a:rPr lang="en-US" sz="2400" b="1" kern="1200" spc="10">
              <a:latin typeface="Trade Gothic Next"/>
            </a:rPr>
            <a:t>Show Your Vaccine Confidence</a:t>
          </a:r>
        </a:p>
      </dsp:txBody>
      <dsp:txXfrm>
        <a:off x="497932" y="2426661"/>
        <a:ext cx="6371586" cy="69258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3F05E3-AE5A-4850-8FC7-15A4047524E2}">
      <dsp:nvSpPr>
        <dsp:cNvPr id="0" name=""/>
        <dsp:cNvSpPr/>
      </dsp:nvSpPr>
      <dsp:spPr>
        <a:xfrm>
          <a:off x="0" y="0"/>
          <a:ext cx="7398327"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9CD6323-D094-4376-81DC-72DEDF2ACBBB}">
      <dsp:nvSpPr>
        <dsp:cNvPr id="0" name=""/>
        <dsp:cNvSpPr/>
      </dsp:nvSpPr>
      <dsp:spPr>
        <a:xfrm>
          <a:off x="0" y="0"/>
          <a:ext cx="1479665" cy="1111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i="0" kern="1200"/>
            <a:t>The Vaccines for Children Social Media Toolkit</a:t>
          </a:r>
          <a:endParaRPr lang="en-US" sz="1700" kern="1200"/>
        </a:p>
      </dsp:txBody>
      <dsp:txXfrm>
        <a:off x="0" y="0"/>
        <a:ext cx="1479665" cy="1111233"/>
      </dsp:txXfrm>
    </dsp:sp>
    <dsp:sp modelId="{28C6D2C0-0964-43A0-AE43-D58C89F6B918}">
      <dsp:nvSpPr>
        <dsp:cNvPr id="0" name=""/>
        <dsp:cNvSpPr/>
      </dsp:nvSpPr>
      <dsp:spPr>
        <a:xfrm>
          <a:off x="1590640" y="50461"/>
          <a:ext cx="5807686" cy="1009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This campaign raises awareness about VFC providers and pediatric vaccine messaging to encourage vaccination uptake.</a:t>
          </a:r>
        </a:p>
      </dsp:txBody>
      <dsp:txXfrm>
        <a:off x="1590640" y="50461"/>
        <a:ext cx="5807686" cy="1009226"/>
      </dsp:txXfrm>
    </dsp:sp>
    <dsp:sp modelId="{34B2A906-2386-4BB9-BB9A-4C3FAF0DEADA}">
      <dsp:nvSpPr>
        <dsp:cNvPr id="0" name=""/>
        <dsp:cNvSpPr/>
      </dsp:nvSpPr>
      <dsp:spPr>
        <a:xfrm>
          <a:off x="1479665" y="1059687"/>
          <a:ext cx="5918661"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2E1DCC4A-F5CD-4975-8219-7A2E4C91BA99}">
      <dsp:nvSpPr>
        <dsp:cNvPr id="0" name=""/>
        <dsp:cNvSpPr/>
      </dsp:nvSpPr>
      <dsp:spPr>
        <a:xfrm>
          <a:off x="0" y="1111233"/>
          <a:ext cx="7398327"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3E54099-516D-411B-89CA-DDA9DD1C37D4}">
      <dsp:nvSpPr>
        <dsp:cNvPr id="0" name=""/>
        <dsp:cNvSpPr/>
      </dsp:nvSpPr>
      <dsp:spPr>
        <a:xfrm>
          <a:off x="0" y="1111233"/>
          <a:ext cx="1479665" cy="1111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i="0" kern="1200"/>
            <a:t>The Super Strength Social Media Toolkit </a:t>
          </a:r>
          <a:endParaRPr lang="en-US" sz="1700" kern="1200"/>
        </a:p>
      </dsp:txBody>
      <dsp:txXfrm>
        <a:off x="0" y="1111233"/>
        <a:ext cx="1479665" cy="1111233"/>
      </dsp:txXfrm>
    </dsp:sp>
    <dsp:sp modelId="{3ABA0910-B49F-4766-AA23-989351D329A4}">
      <dsp:nvSpPr>
        <dsp:cNvPr id="0" name=""/>
        <dsp:cNvSpPr/>
      </dsp:nvSpPr>
      <dsp:spPr>
        <a:xfrm>
          <a:off x="1590640" y="1161695"/>
          <a:ext cx="5807686" cy="1009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This campaign builds the relationship between provider and parent/guardian, fostering trust over the shared goal of optimal health for children.</a:t>
          </a:r>
        </a:p>
      </dsp:txBody>
      <dsp:txXfrm>
        <a:off x="1590640" y="1161695"/>
        <a:ext cx="5807686" cy="1009226"/>
      </dsp:txXfrm>
    </dsp:sp>
    <dsp:sp modelId="{CE5D392D-7205-476E-BB59-A4F55D00A58D}">
      <dsp:nvSpPr>
        <dsp:cNvPr id="0" name=""/>
        <dsp:cNvSpPr/>
      </dsp:nvSpPr>
      <dsp:spPr>
        <a:xfrm>
          <a:off x="1479665" y="2170921"/>
          <a:ext cx="5918661"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D7F34D7E-E683-43FA-84C1-B2E02B54E2DC}">
      <dsp:nvSpPr>
        <dsp:cNvPr id="0" name=""/>
        <dsp:cNvSpPr/>
      </dsp:nvSpPr>
      <dsp:spPr>
        <a:xfrm>
          <a:off x="0" y="2222467"/>
          <a:ext cx="7398327"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14C0E27-B078-41A6-9A8A-FFD8DCF82514}">
      <dsp:nvSpPr>
        <dsp:cNvPr id="0" name=""/>
        <dsp:cNvSpPr/>
      </dsp:nvSpPr>
      <dsp:spPr>
        <a:xfrm>
          <a:off x="0" y="2222467"/>
          <a:ext cx="1479665" cy="1111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Rory the Lion Social Media Campaigns</a:t>
          </a:r>
          <a:endParaRPr lang="en-US" sz="1700" kern="1200"/>
        </a:p>
      </dsp:txBody>
      <dsp:txXfrm>
        <a:off x="0" y="2222467"/>
        <a:ext cx="1479665" cy="1111233"/>
      </dsp:txXfrm>
    </dsp:sp>
    <dsp:sp modelId="{7A15C790-A7F7-43BB-9860-2E3D5401C7E4}">
      <dsp:nvSpPr>
        <dsp:cNvPr id="0" name=""/>
        <dsp:cNvSpPr/>
      </dsp:nvSpPr>
      <dsp:spPr>
        <a:xfrm>
          <a:off x="1590640" y="2272929"/>
          <a:ext cx="5807686" cy="1009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ICAAP has two social media campaigns that help families cut through the noise with trusted, easy-to-understand information about vaccines. </a:t>
          </a:r>
        </a:p>
      </dsp:txBody>
      <dsp:txXfrm>
        <a:off x="1590640" y="2272929"/>
        <a:ext cx="5807686" cy="1009226"/>
      </dsp:txXfrm>
    </dsp:sp>
    <dsp:sp modelId="{7462C51B-30B1-4666-AC1A-89B03D408965}">
      <dsp:nvSpPr>
        <dsp:cNvPr id="0" name=""/>
        <dsp:cNvSpPr/>
      </dsp:nvSpPr>
      <dsp:spPr>
        <a:xfrm>
          <a:off x="1479665" y="3282155"/>
          <a:ext cx="5918661"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6A8B33E0-1DB6-4092-8AEC-EC3AAF9D5163}">
      <dsp:nvSpPr>
        <dsp:cNvPr id="0" name=""/>
        <dsp:cNvSpPr/>
      </dsp:nvSpPr>
      <dsp:spPr>
        <a:xfrm>
          <a:off x="0" y="3333701"/>
          <a:ext cx="7398327"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8E4BD50-31C5-45CD-967C-5EA65AE19255}">
      <dsp:nvSpPr>
        <dsp:cNvPr id="0" name=""/>
        <dsp:cNvSpPr/>
      </dsp:nvSpPr>
      <dsp:spPr>
        <a:xfrm>
          <a:off x="0" y="3333701"/>
          <a:ext cx="1479665" cy="1111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The Only Difference Toolkit</a:t>
          </a:r>
          <a:endParaRPr lang="en-US" sz="1700" kern="1200"/>
        </a:p>
      </dsp:txBody>
      <dsp:txXfrm>
        <a:off x="0" y="3333701"/>
        <a:ext cx="1479665" cy="1111233"/>
      </dsp:txXfrm>
    </dsp:sp>
    <dsp:sp modelId="{12F2B8E2-E0D2-426B-B4C1-1D3ABAA9BFDC}">
      <dsp:nvSpPr>
        <dsp:cNvPr id="0" name=""/>
        <dsp:cNvSpPr/>
      </dsp:nvSpPr>
      <dsp:spPr>
        <a:xfrm>
          <a:off x="1590640" y="3384163"/>
          <a:ext cx="5807686" cy="1009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Age-specific messaging </a:t>
          </a:r>
          <a:r>
            <a:rPr lang="en-US" sz="1700" i="1" kern="1200"/>
            <a:t>(babies, kindergarten, 6th grade, 9th grade, and 12th grade) </a:t>
          </a:r>
          <a:r>
            <a:rPr lang="en-US" sz="1700" kern="1200"/>
            <a:t>emphasizing how vaccines help children stay the same kids they've always been, just with stronger immune protection.</a:t>
          </a:r>
        </a:p>
      </dsp:txBody>
      <dsp:txXfrm>
        <a:off x="1590640" y="3384163"/>
        <a:ext cx="5807686" cy="1009226"/>
      </dsp:txXfrm>
    </dsp:sp>
    <dsp:sp modelId="{DC662BE0-C5DE-4E51-8633-BADB69633886}">
      <dsp:nvSpPr>
        <dsp:cNvPr id="0" name=""/>
        <dsp:cNvSpPr/>
      </dsp:nvSpPr>
      <dsp:spPr>
        <a:xfrm>
          <a:off x="1479665" y="4393389"/>
          <a:ext cx="5918661"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04F723-BA0B-488C-B8A3-9C2FD6749E64}">
      <dsp:nvSpPr>
        <dsp:cNvPr id="0" name=""/>
        <dsp:cNvSpPr/>
      </dsp:nvSpPr>
      <dsp:spPr>
        <a:xfrm>
          <a:off x="3080" y="724351"/>
          <a:ext cx="2444055" cy="1466433"/>
        </a:xfrm>
        <a:prstGeom prst="rect">
          <a:avLst/>
        </a:prstGeom>
        <a:solidFill>
          <a:schemeClr val="tx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Provide sensory-friendly hours</a:t>
          </a:r>
        </a:p>
      </dsp:txBody>
      <dsp:txXfrm>
        <a:off x="3080" y="724351"/>
        <a:ext cx="2444055" cy="1466433"/>
      </dsp:txXfrm>
    </dsp:sp>
    <dsp:sp modelId="{7746C823-59F3-46C8-939F-2B7F554AF5D3}">
      <dsp:nvSpPr>
        <dsp:cNvPr id="0" name=""/>
        <dsp:cNvSpPr/>
      </dsp:nvSpPr>
      <dsp:spPr>
        <a:xfrm>
          <a:off x="2691541" y="724351"/>
          <a:ext cx="2444055" cy="1466433"/>
        </a:xfrm>
        <a:prstGeom prst="rect">
          <a:avLst/>
        </a:prstGeom>
        <a:solidFill>
          <a:schemeClr val="tx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Provide less crowded areas or quiet spaces</a:t>
          </a:r>
        </a:p>
      </dsp:txBody>
      <dsp:txXfrm>
        <a:off x="2691541" y="724351"/>
        <a:ext cx="2444055" cy="1466433"/>
      </dsp:txXfrm>
    </dsp:sp>
    <dsp:sp modelId="{E2997A45-7EC8-4306-ADDB-4A8B2238F752}">
      <dsp:nvSpPr>
        <dsp:cNvPr id="0" name=""/>
        <dsp:cNvSpPr/>
      </dsp:nvSpPr>
      <dsp:spPr>
        <a:xfrm>
          <a:off x="5380002" y="724351"/>
          <a:ext cx="2444055" cy="1466433"/>
        </a:xfrm>
        <a:prstGeom prst="rect">
          <a:avLst/>
        </a:prstGeom>
        <a:solidFill>
          <a:schemeClr val="tx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Reduce bright lights</a:t>
          </a:r>
        </a:p>
      </dsp:txBody>
      <dsp:txXfrm>
        <a:off x="5380002" y="724351"/>
        <a:ext cx="2444055" cy="1466433"/>
      </dsp:txXfrm>
    </dsp:sp>
    <dsp:sp modelId="{699F0048-152C-4FD1-8851-E34D6FB230C2}">
      <dsp:nvSpPr>
        <dsp:cNvPr id="0" name=""/>
        <dsp:cNvSpPr/>
      </dsp:nvSpPr>
      <dsp:spPr>
        <a:xfrm>
          <a:off x="8068463" y="724351"/>
          <a:ext cx="2444055" cy="1466433"/>
        </a:xfrm>
        <a:prstGeom prst="rect">
          <a:avLst/>
        </a:prstGeom>
        <a:solidFill>
          <a:schemeClr val="tx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Allowing additional time for patients</a:t>
          </a:r>
        </a:p>
      </dsp:txBody>
      <dsp:txXfrm>
        <a:off x="8068463" y="724351"/>
        <a:ext cx="2444055" cy="1466433"/>
      </dsp:txXfrm>
    </dsp:sp>
    <dsp:sp modelId="{480A2744-2906-43E1-93F7-ECE14E75FA32}">
      <dsp:nvSpPr>
        <dsp:cNvPr id="0" name=""/>
        <dsp:cNvSpPr/>
      </dsp:nvSpPr>
      <dsp:spPr>
        <a:xfrm>
          <a:off x="3080" y="2435190"/>
          <a:ext cx="2444055" cy="1466433"/>
        </a:xfrm>
        <a:prstGeom prst="rect">
          <a:avLst/>
        </a:prstGeom>
        <a:solidFill>
          <a:schemeClr val="tx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Offering breaks during longer appointments</a:t>
          </a:r>
        </a:p>
      </dsp:txBody>
      <dsp:txXfrm>
        <a:off x="3080" y="2435190"/>
        <a:ext cx="2444055" cy="1466433"/>
      </dsp:txXfrm>
    </dsp:sp>
    <dsp:sp modelId="{1C243FA2-5B90-42F4-A7FD-B8053B0E9B81}">
      <dsp:nvSpPr>
        <dsp:cNvPr id="0" name=""/>
        <dsp:cNvSpPr/>
      </dsp:nvSpPr>
      <dsp:spPr>
        <a:xfrm>
          <a:off x="2691541" y="2435190"/>
          <a:ext cx="2444055" cy="1466433"/>
        </a:xfrm>
        <a:prstGeom prst="rect">
          <a:avLst/>
        </a:prstGeom>
        <a:solidFill>
          <a:schemeClr val="tx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Give clear and precise instructions</a:t>
          </a:r>
        </a:p>
      </dsp:txBody>
      <dsp:txXfrm>
        <a:off x="2691541" y="2435190"/>
        <a:ext cx="2444055" cy="1466433"/>
      </dsp:txXfrm>
    </dsp:sp>
    <dsp:sp modelId="{7B492382-8FED-48AF-81B6-F7FCD15BDD07}">
      <dsp:nvSpPr>
        <dsp:cNvPr id="0" name=""/>
        <dsp:cNvSpPr/>
      </dsp:nvSpPr>
      <dsp:spPr>
        <a:xfrm>
          <a:off x="5380002" y="2435190"/>
          <a:ext cx="2444055" cy="1466433"/>
        </a:xfrm>
        <a:prstGeom prst="rect">
          <a:avLst/>
        </a:prstGeom>
        <a:solidFill>
          <a:schemeClr val="tx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Offer sensory toys</a:t>
          </a:r>
        </a:p>
      </dsp:txBody>
      <dsp:txXfrm>
        <a:off x="5380002" y="2435190"/>
        <a:ext cx="2444055" cy="1466433"/>
      </dsp:txXfrm>
    </dsp:sp>
    <dsp:sp modelId="{2D5CED27-5C1B-425B-B41E-B542C9A45970}">
      <dsp:nvSpPr>
        <dsp:cNvPr id="0" name=""/>
        <dsp:cNvSpPr/>
      </dsp:nvSpPr>
      <dsp:spPr>
        <a:xfrm>
          <a:off x="8068463" y="2435190"/>
          <a:ext cx="2444055" cy="1466433"/>
        </a:xfrm>
        <a:prstGeom prst="rect">
          <a:avLst/>
        </a:prstGeom>
        <a:solidFill>
          <a:schemeClr val="tx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Offer accessible areas</a:t>
          </a:r>
        </a:p>
      </dsp:txBody>
      <dsp:txXfrm>
        <a:off x="8068463" y="2435190"/>
        <a:ext cx="2444055" cy="146643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2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B36F99-74D0-8F8E-0657-E064B93D2D2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34B7341-F5B0-CB14-55B0-B102D5A3E49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2DEDE01-FFBF-4AFC-AC7C-341CE9620C83}" type="datetimeFigureOut">
              <a:rPr lang="en-US" smtClean="0"/>
              <a:t>9/25/2026</a:t>
            </a:fld>
            <a:endParaRPr lang="en-US"/>
          </a:p>
        </p:txBody>
      </p:sp>
      <p:sp>
        <p:nvSpPr>
          <p:cNvPr id="4" name="Footer Placeholder 3">
            <a:extLst>
              <a:ext uri="{FF2B5EF4-FFF2-40B4-BE49-F238E27FC236}">
                <a16:creationId xmlns:a16="http://schemas.microsoft.com/office/drawing/2014/main" id="{DF2EA21A-311C-944E-F0BC-3B663029EBD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AEEF256-F6B4-A3D8-53A9-A4311AE467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CDC267-8692-400F-B5F1-CC7B7DFC53A3}" type="slidenum">
              <a:rPr lang="en-US" smtClean="0"/>
              <a:t>‹#›</a:t>
            </a:fld>
            <a:endParaRPr lang="en-US"/>
          </a:p>
        </p:txBody>
      </p:sp>
    </p:spTree>
    <p:extLst>
      <p:ext uri="{BB962C8B-B14F-4D97-AF65-F5344CB8AC3E}">
        <p14:creationId xmlns:p14="http://schemas.microsoft.com/office/powerpoint/2010/main" val="123326773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DFB41F-1BED-4D8C-93E3-2CEF334B003E}" type="datetimeFigureOut">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7A2786-72F7-461E-844D-7CA60500958D}" type="slidenum">
              <a:t>‹#›</a:t>
            </a:fld>
            <a:endParaRPr lang="en-US"/>
          </a:p>
        </p:txBody>
      </p:sp>
    </p:spTree>
    <p:extLst>
      <p:ext uri="{BB962C8B-B14F-4D97-AF65-F5344CB8AC3E}">
        <p14:creationId xmlns:p14="http://schemas.microsoft.com/office/powerpoint/2010/main" val="309305080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app.smartsheet.com/b/form/d8328d34fd48441892055eca5adc4f1d"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mailto:dph.vaccines@illinois.gov"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3" Type="http://schemas.openxmlformats.org/officeDocument/2006/relationships/hyperlink" Target="https://publications.aap.org/redbook/book/755/chapter/14078561/Human-Papillomaviruses?searchresult=1" TargetMode="External"/><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3" Type="http://schemas.openxmlformats.org/officeDocument/2006/relationships/hyperlink" Target="https://illinoisaap.org/wp-content/uploads/2026/09/respiratory-virus-season-guidance-2026-27.pdf" TargetMode="External"/><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3" Type="http://schemas.openxmlformats.org/officeDocument/2006/relationships/hyperlink" Target="https://redcap.dph.illinois.gov/surveys/?s=TWFKFLDN3X9AXRF3" TargetMode="External"/><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3" Type="http://schemas.openxmlformats.org/officeDocument/2006/relationships/hyperlink" Target="https://illinoisaap.org/wp-content/uploads/2025/11/ICAAP-%E2%80%93-Parent-Caregiver-Survey-Data-Analysis-and-Insights.pdf" TargetMode="External"/><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Hello and welcome to the 2026 IDPH VFC Summit, hosted by the Illinois Chapter of the American Academy of Pediatrics, or ICAAP, and the Illinois Department of Public Health. We are so excited and honored to be hosting these summits for the fourth year. Thank you for joining us for the first of six events we’ll be hosting over the next few months. My name is ____ and I am a _________ at ICAAP. A few housekeeping items before we get started today. First, please make sure that you check in at the table in the hallway if you have not already. This is important because we want to make sure we have everyone’s attendance accurately marked. You will only receive a link to the evaluation for CME credit if you checked in. It’s also important to stop at the check in table so you can grab a trivia card. We will have a break in about an hour where you can visit our sponsors and get your trivia card filled out. Completed cards can be returned to the check-in table, and at the end of the event, we will have a drawing where two lucky winners will win an Amazon gift card.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We’d also like to thank IDPH staff for joining us today. We’d like to give a minute for them to introduce themselves. </a:t>
            </a:r>
          </a:p>
        </p:txBody>
      </p:sp>
    </p:spTree>
    <p:extLst>
      <p:ext uri="{BB962C8B-B14F-4D97-AF65-F5344CB8AC3E}">
        <p14:creationId xmlns:p14="http://schemas.microsoft.com/office/powerpoint/2010/main" val="684447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B3819-9A2F-B129-881D-654FA1534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605CD-ED06-7E68-8A6C-6817956845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F33C2-0E2B-70A5-117C-A44215C8700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year, we updated our sponsor interactive activity! We have VFC Summit Trivia this year, and with that, each</a:t>
            </a:r>
            <a:r>
              <a:rPr lang="en-US" sz="1200" b="0" i="0">
                <a:solidFill>
                  <a:schemeClr val="tx1"/>
                </a:solidFill>
                <a:effectLst/>
              </a:rPr>
              <a:t> card has a series of questions that you will be responsible for answering by visiting each of the sponsor tables. Each sponsor is responsible for providing the answer to their assigned question. Some questions can </a:t>
            </a:r>
            <a:r>
              <a:rPr lang="en-US" sz="1200" b="1" i="0">
                <a:solidFill>
                  <a:schemeClr val="tx1"/>
                </a:solidFill>
                <a:effectLst/>
              </a:rPr>
              <a:t>only</a:t>
            </a:r>
            <a:r>
              <a:rPr lang="en-US" sz="1200" b="0" i="0">
                <a:solidFill>
                  <a:schemeClr val="tx1"/>
                </a:solidFill>
                <a:effectLst/>
              </a:rPr>
              <a:t> be answered by a sponsor. Visit each sponsor, ask the question that is listed for them on the card, and write the answer the sponsor provides CLEARLY in the appropriate box on the card. Once the entire card is filled out, turn it in to an ICAAP staff member or place it in the designated submission box at the registration table to be entered into today’s </a:t>
            </a:r>
            <a:r>
              <a:rPr lang="en-US" sz="1200"/>
              <a:t>drawing</a:t>
            </a:r>
            <a:r>
              <a:rPr lang="en-US" sz="1200" b="0" i="0">
                <a:solidFill>
                  <a:schemeClr val="tx1"/>
                </a:solidFill>
                <a:effectLst/>
              </a:rPr>
              <a:t> for an Amazon gift card. Only correctly completed cards will be entered into the raffle. Before we get started with today’s summit, please feel free to enjoy your breakfast and start our trivia game!</a:t>
            </a:r>
            <a:endParaRPr lang="en-US" sz="1200">
              <a:effectLst/>
            </a:endParaRPr>
          </a:p>
          <a:p>
            <a:endParaRPr lang="en-US"/>
          </a:p>
        </p:txBody>
      </p:sp>
    </p:spTree>
    <p:extLst>
      <p:ext uri="{BB962C8B-B14F-4D97-AF65-F5344CB8AC3E}">
        <p14:creationId xmlns:p14="http://schemas.microsoft.com/office/powerpoint/2010/main" val="3340763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ICAAP’s CME accreditation statement. This live conference offers 3.75 continuing education credits. To receive those credits, you must fill out an evaluation. The evaluation link will be shared via a QR code at the end of the presentations today and also in a follow-up email by the end of this week.</a:t>
            </a:r>
          </a:p>
          <a:p>
            <a:endParaRPr lang="en-US"/>
          </a:p>
        </p:txBody>
      </p:sp>
    </p:spTree>
    <p:extLst>
      <p:ext uri="{BB962C8B-B14F-4D97-AF65-F5344CB8AC3E}">
        <p14:creationId xmlns:p14="http://schemas.microsoft.com/office/powerpoint/2010/main" val="2986298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50D71-B3A0-B86B-8D34-0C91A6511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17846D-77FF-A678-6F26-2B01072A84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E14FF5-6A65-85B9-C192-F4BAECA59225}"/>
              </a:ext>
            </a:extLst>
          </p:cNvPr>
          <p:cNvSpPr>
            <a:spLocks noGrp="1"/>
          </p:cNvSpPr>
          <p:nvPr>
            <p:ph type="body" idx="1"/>
          </p:nvPr>
        </p:nvSpPr>
        <p:spPr/>
        <p:txBody>
          <a:bodyPr/>
          <a:lstStyle/>
          <a:p>
            <a:r>
              <a:rPr lang="en-US"/>
              <a:t>This is our disclosure grid which includes everyone who helped with the presentation. All financial relationships have been thoroughly mitigated. </a:t>
            </a:r>
          </a:p>
          <a:p>
            <a:endParaRPr lang="en-US"/>
          </a:p>
        </p:txBody>
      </p:sp>
    </p:spTree>
    <p:extLst>
      <p:ext uri="{BB962C8B-B14F-4D97-AF65-F5344CB8AC3E}">
        <p14:creationId xmlns:p14="http://schemas.microsoft.com/office/powerpoint/2010/main" val="4249010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Here is our agenda for the day. We have three main sessions, one break, and one interactive activity. We will have time at the end of each presentation for questions. We strongly encourage everyone to use our networking break to interact with today’s sponsors at the tables outside of the room to complete their trivia card and for a chance to win a prize. Winners will be chosen at the end of the event. After all the presentations, we will also have some awards to give out to recognize clinics that have achieved exemplary vaccine coverage.</a:t>
            </a:r>
          </a:p>
          <a:p>
            <a:endParaRPr lang="en-US"/>
          </a:p>
        </p:txBody>
      </p:sp>
    </p:spTree>
    <p:extLst>
      <p:ext uri="{BB962C8B-B14F-4D97-AF65-F5344CB8AC3E}">
        <p14:creationId xmlns:p14="http://schemas.microsoft.com/office/powerpoint/2010/main" val="3450492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Is this anyone’s first time participating in the VFC program?</a:t>
            </a:r>
          </a:p>
        </p:txBody>
      </p:sp>
    </p:spTree>
    <p:extLst>
      <p:ext uri="{BB962C8B-B14F-4D97-AF65-F5344CB8AC3E}">
        <p14:creationId xmlns:p14="http://schemas.microsoft.com/office/powerpoint/2010/main" val="314200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t>Here are the learning objectives for this session. After this session, participants will be able to </a:t>
            </a:r>
            <a:r>
              <a:rPr lang="en-US" sz="1200" kern="1200">
                <a:solidFill>
                  <a:schemeClr val="tx1"/>
                </a:solidFill>
                <a:effectLst/>
                <a:latin typeface="+mn-lt"/>
                <a:ea typeface="+mn-ea"/>
                <a:cs typeface="+mn-cs"/>
              </a:rPr>
              <a:t>Use the I-CARE support portal and order vaccines through I-CARE, Describe inventory reconciliation, vaccine ordering best practices, and other Illinois VFC mandates, Outline the VFC Program recommendations, requirements, and updates, and Implement effective vaccine storage and handling practices and keep vaccine waste to a minimum. </a:t>
            </a:r>
          </a:p>
          <a:p>
            <a:endParaRPr lang="en-US"/>
          </a:p>
        </p:txBody>
      </p:sp>
    </p:spTree>
    <p:extLst>
      <p:ext uri="{BB962C8B-B14F-4D97-AF65-F5344CB8AC3E}">
        <p14:creationId xmlns:p14="http://schemas.microsoft.com/office/powerpoint/2010/main" val="802697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effectLst/>
              </a:rPr>
              <a:t>Some very exciting news this year, the Illinois VFC Program Manual has been overhauled! This updated, streamlined manual is THE source for VFC programs, operations, guidance, and resources. </a:t>
            </a:r>
            <a:r>
              <a:rPr lang="en-US" sz="1200" kern="1200">
                <a:solidFill>
                  <a:schemeClr val="tx1"/>
                </a:solidFill>
                <a:effectLst/>
                <a:latin typeface="+mn-lt"/>
                <a:ea typeface="+mn-ea"/>
                <a:cs typeface="+mn-cs"/>
              </a:rPr>
              <a:t>VFC Providers should bookmark this resource, discontinue the use of the old manual, and begin referencing the updated version immediately. </a:t>
            </a:r>
            <a:r>
              <a:rPr lang="en-US" sz="1200" b="0" i="0" kern="1200">
                <a:solidFill>
                  <a:schemeClr val="tx1"/>
                </a:solidFill>
                <a:effectLst/>
                <a:latin typeface="+mn-lt"/>
                <a:ea typeface="+mn-ea"/>
                <a:cs typeface="+mn-cs"/>
              </a:rPr>
              <a:t>Providers who are active in Illinois’ VFC program, regularly utilize I-CARE, have attended annual VFC summits, and receive SIREN alerts should not expect to find policies and guidance that will require overhauls to your VFC program operations in this manual.</a:t>
            </a:r>
            <a:endParaRPr lang="en-US" sz="1200" kern="1200">
              <a:solidFill>
                <a:schemeClr val="tx1"/>
              </a:solidFill>
              <a:effectLst/>
              <a:latin typeface="+mn-lt"/>
              <a:ea typeface="+mn-ea"/>
              <a:cs typeface="+mn-cs"/>
            </a:endParaRPr>
          </a:p>
          <a:p>
            <a:endParaRPr lang="en-US"/>
          </a:p>
          <a:p>
            <a:endParaRPr lang="en-US"/>
          </a:p>
        </p:txBody>
      </p:sp>
    </p:spTree>
    <p:extLst>
      <p:ext uri="{BB962C8B-B14F-4D97-AF65-F5344CB8AC3E}">
        <p14:creationId xmlns:p14="http://schemas.microsoft.com/office/powerpoint/2010/main" val="1304490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66FFA-C5EB-7819-D2B3-D962427106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844B7-A012-5C02-58A3-C2302D583F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A63DE8-C19C-63E7-72CC-65CA527469AB}"/>
              </a:ext>
            </a:extLst>
          </p:cNvPr>
          <p:cNvSpPr>
            <a:spLocks noGrp="1"/>
          </p:cNvSpPr>
          <p:nvPr>
            <p:ph type="body" idx="1"/>
          </p:nvPr>
        </p:nvSpPr>
        <p:spPr/>
        <p:txBody>
          <a:bodyPr/>
          <a:lstStyle/>
          <a:p>
            <a:r>
              <a:rPr lang="en-US"/>
              <a:t>This session of the presentation will follow the updated manual. You can access the manual and follow along by scanning the QR code on the screen. Or, you can visit illinoisaap.org/vaccines-for-children and scroll down a little bit until you see the “Resources for Illinois VFC Providers” section and “IDPH VFC manual”. If you have not already seen the newest version of the IDPH VFC manual, we encourage you to take this opportunity to familiarize yourself with it.</a:t>
            </a:r>
          </a:p>
        </p:txBody>
      </p:sp>
    </p:spTree>
    <p:extLst>
      <p:ext uri="{BB962C8B-B14F-4D97-AF65-F5344CB8AC3E}">
        <p14:creationId xmlns:p14="http://schemas.microsoft.com/office/powerpoint/2010/main" val="1628195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are following along with us through the VFC manual, the content on the next few slides are covered on pages 8 through 16. </a:t>
            </a:r>
          </a:p>
        </p:txBody>
      </p:sp>
    </p:spTree>
    <p:extLst>
      <p:ext uri="{BB962C8B-B14F-4D97-AF65-F5344CB8AC3E}">
        <p14:creationId xmlns:p14="http://schemas.microsoft.com/office/powerpoint/2010/main" val="276024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Illinois VFC program is funded by the CDC and provides free vaccines to children who may not be able to afford them. This includes children 18 years and younger, uninsured and underinsured children, children with Medicaid, or children who are American Indian or Alaskan Native. </a:t>
            </a:r>
            <a:r>
              <a:rPr lang="en-US" sz="1200"/>
              <a:t>We will discuss more about VFC program eligibility later in the presentation!</a:t>
            </a:r>
          </a:p>
          <a:p>
            <a:endParaRPr lang="en-US"/>
          </a:p>
        </p:txBody>
      </p:sp>
    </p:spTree>
    <p:extLst>
      <p:ext uri="{BB962C8B-B14F-4D97-AF65-F5344CB8AC3E}">
        <p14:creationId xmlns:p14="http://schemas.microsoft.com/office/powerpoint/2010/main" val="3183839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benefits of the VFC program include: </a:t>
            </a:r>
          </a:p>
          <a:p>
            <a:r>
              <a:rPr lang="en-US"/>
              <a:t>• Reducing referrals of children from private providers to health departments for vaccination. </a:t>
            </a:r>
          </a:p>
          <a:p>
            <a:r>
              <a:rPr lang="en-US"/>
              <a:t>• Saving VFC-enrolled providers out-of-pocket expenses for vaccine. </a:t>
            </a:r>
          </a:p>
          <a:p>
            <a:r>
              <a:rPr lang="en-US"/>
              <a:t>• Eliminating or reducing vaccine cost as a barrier to immunizing. </a:t>
            </a:r>
          </a:p>
          <a:p>
            <a:r>
              <a:rPr lang="en-US"/>
              <a:t>VFC providers contribute to increased immunization coverage and reduced delays in immunizations and, subsequently, the risk of serious illness or death from vaccine-preventable diseases. </a:t>
            </a:r>
          </a:p>
          <a:p>
            <a:endParaRPr lang="en-US"/>
          </a:p>
        </p:txBody>
      </p:sp>
    </p:spTree>
    <p:extLst>
      <p:ext uri="{BB962C8B-B14F-4D97-AF65-F5344CB8AC3E}">
        <p14:creationId xmlns:p14="http://schemas.microsoft.com/office/powerpoint/2010/main" val="2530998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Make sure you are signed up for SIREN alerts!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This is how you can easily get rapid notifications on outbreaks, updates, and other important health alerts.</a:t>
            </a:r>
          </a:p>
          <a:p>
            <a:endParaRPr lang="en-US"/>
          </a:p>
        </p:txBody>
      </p:sp>
    </p:spTree>
    <p:extLst>
      <p:ext uri="{BB962C8B-B14F-4D97-AF65-F5344CB8AC3E}">
        <p14:creationId xmlns:p14="http://schemas.microsoft.com/office/powerpoint/2010/main" val="1614631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the VFC program provider requirements and some of the responsibilities clinic staff agree to as part of being a VFC provider. These requirements have not changed in several years.</a:t>
            </a:r>
          </a:p>
        </p:txBody>
      </p:sp>
    </p:spTree>
    <p:extLst>
      <p:ext uri="{BB962C8B-B14F-4D97-AF65-F5344CB8AC3E}">
        <p14:creationId xmlns:p14="http://schemas.microsoft.com/office/powerpoint/2010/main" val="3711464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t>VFC sites must submit for recertification every two years. Providers must also complete all necessary paperwork including the CDC provider agreement. </a:t>
            </a:r>
          </a:p>
          <a:p>
            <a:pPr lvl="1"/>
            <a:r>
              <a:rPr lang="en-US" sz="2000"/>
              <a:t>The provider signing the Provider Agreement for a multi-provider practice must have the authority to sign on behalf of the entity.</a:t>
            </a:r>
          </a:p>
          <a:p>
            <a:pPr lvl="1"/>
            <a:r>
              <a:rPr lang="en-US" sz="2000"/>
              <a:t>All licensed health care providers (MD, DO, NP, PA, pharmacist) at your facility who have prescribing authority must be listed with professional license numbers and individual NPI numbers (VFC Enrollment Form). </a:t>
            </a:r>
          </a:p>
          <a:p>
            <a:pPr lvl="1"/>
            <a:r>
              <a:rPr lang="en-US" sz="2000"/>
              <a:t>The paperwork </a:t>
            </a:r>
            <a:r>
              <a:rPr lang="en-US"/>
              <a:t>is submitted in I-CARE every other spring. </a:t>
            </a:r>
          </a:p>
          <a:p>
            <a:pPr lvl="1"/>
            <a:r>
              <a:rPr lang="en-US" sz="1200"/>
              <a:t>the provider profile and completing required education/training happens every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139752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is required to keep a Vaccine Management Plan, which includes procedures for routine temperature monitoring, inventory management, etc., and an Emergency Vaccine Management Plan with detailed emergency protocols for equipment failure, power outages, or natural disasters, etc. ensuring all vaccines are protected and the cold chain is maintained. To create these plans, follow the requirements outlined in the CDC’s Vaccine Storage and Handling Toolkit. Management plans must be updated annually or more frequently as needed.</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Providers should follow all CDC VFC storage and handling toolkit requirements including ordering vaccines, using required equipment, digital data loggers, and maintaining the vaccine cold chain.</a:t>
            </a:r>
          </a:p>
          <a:p>
            <a:endParaRPr lang="en-US"/>
          </a:p>
        </p:txBody>
      </p:sp>
    </p:spTree>
    <p:extLst>
      <p:ext uri="{BB962C8B-B14F-4D97-AF65-F5344CB8AC3E}">
        <p14:creationId xmlns:p14="http://schemas.microsoft.com/office/powerpoint/2010/main" val="1767052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Throughout today’s presentation, we will have brief knowledge check questions for you all to answer via a system called Poll Everywhere, which allows you to respond to questions in real-time via your phone, computer, or tablet.  Poll Everywhere uses a </a:t>
            </a:r>
            <a:r>
              <a:rPr lang="en-US" b="1"/>
              <a:t>join code</a:t>
            </a:r>
            <a:r>
              <a:rPr lang="en-US"/>
              <a:t> or </a:t>
            </a:r>
            <a:r>
              <a:rPr lang="en-US" b="1"/>
              <a:t>QR code </a:t>
            </a:r>
            <a:r>
              <a:rPr lang="en-US"/>
              <a:t>to enable you to participate. There are 2 ways to join: 1. You can open the browser on your phone or computer and navigate to </a:t>
            </a:r>
            <a:r>
              <a:rPr lang="en-US" b="1" err="1"/>
              <a:t>pe.app</a:t>
            </a:r>
            <a:r>
              <a:rPr lang="en-US" b="1"/>
              <a:t>/</a:t>
            </a:r>
            <a:r>
              <a:rPr lang="en-US" b="1" err="1"/>
              <a:t>vfc</a:t>
            </a:r>
            <a:r>
              <a:rPr lang="en-US" b="1"/>
              <a:t>. </a:t>
            </a:r>
            <a:r>
              <a:rPr lang="en-US" b="0"/>
              <a:t>2. You can scan the QR code with your phone. You do not have to rescan the QR code or retype the join code for every question, but the information will be on each poll slide if you need it. The poll will not advance to the next question until it displays on screen, so we encourage you all to keep the Poll Everywhere page to be open on your device throughout the presentation. </a:t>
            </a:r>
            <a:r>
              <a:rPr lang="en-US"/>
              <a:t>The join code is displayed at the top left of the screen on each poll, as well as a QR code on the right. When a new poll is displayed in the presentation, the question will update on your device for you to respond to.</a:t>
            </a:r>
          </a:p>
          <a:p>
            <a:endParaRPr lang="en-US"/>
          </a:p>
        </p:txBody>
      </p:sp>
    </p:spTree>
    <p:extLst>
      <p:ext uri="{BB962C8B-B14F-4D97-AF65-F5344CB8AC3E}">
        <p14:creationId xmlns:p14="http://schemas.microsoft.com/office/powerpoint/2010/main" val="3881471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TRUE.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rPr>
              <a:t>All staff members who receive vaccine deliveries and/or handle or administer vaccines should complete the CDC’s You Call the Shots Training annually.</a:t>
            </a:r>
            <a:r>
              <a:rPr lang="en-US"/>
              <a:t> There are two required videos from the CDC’s You Call the Shots training, modules 10 and 16. This training also meets the annual education requirement!</a:t>
            </a:r>
            <a:endParaRPr lang="en-US">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1"/>
              </a:solidFill>
            </a:endParaRPr>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18</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TRUE.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rPr>
              <a:t>All staff members who receive vaccine deliveries and/or handle or administer vaccines should complete the CDC’s You Call the Shots Training annually.</a:t>
            </a:r>
            <a:r>
              <a:rPr lang="en-US"/>
              <a:t> There are two required videos from the CDC’s You Call the Shots training, modules 10 and 16. This training also meets the annual education requirement!</a:t>
            </a:r>
            <a:endParaRPr lang="en-US">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1"/>
              </a:solidFill>
            </a:endParaRPr>
          </a:p>
          <a:p>
            <a:endParaRPr lang="en-US"/>
          </a:p>
        </p:txBody>
      </p:sp>
    </p:spTree>
    <p:extLst>
      <p:ext uri="{BB962C8B-B14F-4D97-AF65-F5344CB8AC3E}">
        <p14:creationId xmlns:p14="http://schemas.microsoft.com/office/powerpoint/2010/main" val="2751056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general, vaccine coordinators are responsible for the storage and handling of vaccines, as well as being an expert on routine and operating procedures for vaccine ordering, storage, handling, transport, and inventory management. There must be a primary vaccine coordinator and a backup vaccine coordinator at each site. Both coordinators must be trained and maintain documentation of competency for the specific task(s) they do. Detailed information about coordinator responsibilities is available in the VFC manual. IDPH must be notified any time there is a change in vaccine coordinator or medical director.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Tree>
    <p:extLst>
      <p:ext uri="{BB962C8B-B14F-4D97-AF65-F5344CB8AC3E}">
        <p14:creationId xmlns:p14="http://schemas.microsoft.com/office/powerpoint/2010/main" val="1485427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EC38F-B636-4A37-2527-8FA01A1516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49288-1D40-49FC-2F4F-3B275A91F7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707738-218D-308A-1AAD-A62D42FFB1F4}"/>
              </a:ext>
            </a:extLst>
          </p:cNvPr>
          <p:cNvSpPr>
            <a:spLocks noGrp="1"/>
          </p:cNvSpPr>
          <p:nvPr>
            <p:ph type="body" idx="1"/>
          </p:nvPr>
        </p:nvSpPr>
        <p:spPr/>
        <p:txBody>
          <a:bodyPr/>
          <a:lstStyle/>
          <a:p>
            <a:r>
              <a:rPr lang="en-US"/>
              <a:t>There are also required education components. All vaccine coordinators as well as any staff who handle VFC vaccines must complete annual education on vaccine storage and handling. There are two required videos from the CDC’s You Call the Shots training, modules 10 and 16. This training meets the annual education requirement! You will need to submit your CME/CE/certificate of completion into I-CARE. Documentation of training must be retained in the vaccine management plan and submitted with annual enrollment and will be reviewed during site visits. </a:t>
            </a:r>
            <a:r>
              <a:rPr lang="en-US" sz="1200" kern="1200">
                <a:solidFill>
                  <a:schemeClr val="tx1"/>
                </a:solidFill>
                <a:effectLst/>
                <a:latin typeface="+mn-lt"/>
                <a:ea typeface="+mn-ea"/>
                <a:cs typeface="+mn-cs"/>
              </a:rPr>
              <a:t>I-CARE does send an automated message to each individual coordinator whose training document (or documents) is/are about to expire. They get this 30 days ahead of time. The two documents may expire at the same time or at different times, so they will get a message about each expiring document individually.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Tree>
    <p:extLst>
      <p:ext uri="{BB962C8B-B14F-4D97-AF65-F5344CB8AC3E}">
        <p14:creationId xmlns:p14="http://schemas.microsoft.com/office/powerpoint/2010/main" val="33797895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There are 4 types of site visits you can expect: enrollment, compliance, storage and handling, and an education site visit. We will go through each of those. First is the enrollment visit. Before being approved to order vaccines, VFC providers will need to complete an enrollment visit. This also includes practices that are re-enrolling after an absence.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purpose of the enrollment visit is to educate providers about VFC program requirements and proper vaccine storage and handling. Certify locations have the appropriate resources to implement program requirements, confirm staff know who to contact at IDPH if problems arise, especially with storage and handling issues, and Review Vaccine Management Plans.</a:t>
            </a:r>
          </a:p>
        </p:txBody>
      </p:sp>
    </p:spTree>
    <p:extLst>
      <p:ext uri="{BB962C8B-B14F-4D97-AF65-F5344CB8AC3E}">
        <p14:creationId xmlns:p14="http://schemas.microsoft.com/office/powerpoint/2010/main" val="2809337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C</a:t>
            </a:r>
          </a:p>
          <a:p>
            <a:endParaRPr lang="en-US"/>
          </a:p>
          <a:p>
            <a:r>
              <a:rPr lang="en-US"/>
              <a:t>IDPH </a:t>
            </a:r>
            <a:r>
              <a:rPr lang="en-US" sz="1200"/>
              <a:t>compliance visits are repeated every </a:t>
            </a:r>
            <a:r>
              <a:rPr lang="en-US" sz="1200" b="1"/>
              <a:t>12-24 months</a:t>
            </a:r>
            <a:r>
              <a:rPr lang="en-US" sz="1200"/>
              <a:t>. A new IDPH VFC site must be enrolled and active in the VFC program for </a:t>
            </a:r>
            <a:r>
              <a:rPr lang="en-US" sz="1200" b="1"/>
              <a:t>3-6 months </a:t>
            </a:r>
            <a:r>
              <a:rPr lang="en-US" sz="1200"/>
              <a:t>before receiving a compliance site visit.  But IDPH’s </a:t>
            </a:r>
            <a:r>
              <a:rPr lang="en-US" sz="1200" kern="1200">
                <a:solidFill>
                  <a:schemeClr val="tx1"/>
                </a:solidFill>
                <a:effectLst/>
                <a:latin typeface="+mn-lt"/>
                <a:ea typeface="+mn-ea"/>
                <a:cs typeface="+mn-cs"/>
              </a:rPr>
              <a:t>goal is 18-21 months for clinics without any known issues. </a:t>
            </a:r>
            <a:r>
              <a:rPr lang="en-US" sz="1200"/>
              <a:t>This visit could be scheduled or unannounced. </a:t>
            </a:r>
            <a:endParaRPr lang="en-US"/>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23</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8B7BE-7D8C-2134-B6F9-51BAF0568C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C4F188-8594-951E-0D0F-2FBBD3114C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AA8E3A-5E74-EA32-7564-03BE7862A2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C</a:t>
            </a:r>
          </a:p>
          <a:p>
            <a:endParaRPr lang="en-US"/>
          </a:p>
          <a:p>
            <a:r>
              <a:rPr lang="en-US"/>
              <a:t>IDPH </a:t>
            </a:r>
            <a:r>
              <a:rPr lang="en-US" sz="1200"/>
              <a:t>compliance visits are repeated every </a:t>
            </a:r>
            <a:r>
              <a:rPr lang="en-US" sz="1200" b="1"/>
              <a:t>12-24 months</a:t>
            </a:r>
            <a:r>
              <a:rPr lang="en-US" sz="1200"/>
              <a:t>. A new IDPH VFC site must be enrolled and active in the VFC program for </a:t>
            </a:r>
            <a:r>
              <a:rPr lang="en-US" sz="1200" b="1"/>
              <a:t>3-6 months </a:t>
            </a:r>
            <a:r>
              <a:rPr lang="en-US" sz="1200"/>
              <a:t>before receiving a compliance site visit.  But IDPH’s </a:t>
            </a:r>
            <a:r>
              <a:rPr lang="en-US" sz="1200" kern="1200">
                <a:solidFill>
                  <a:schemeClr val="tx1"/>
                </a:solidFill>
                <a:effectLst/>
                <a:latin typeface="+mn-lt"/>
                <a:ea typeface="+mn-ea"/>
                <a:cs typeface="+mn-cs"/>
              </a:rPr>
              <a:t>goal is 18-21 months for clinics without any known issues. </a:t>
            </a:r>
            <a:r>
              <a:rPr lang="en-US" sz="1200"/>
              <a:t>This visit could be scheduled or unannounced.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1"/>
              </a:solidFill>
            </a:endParaRPr>
          </a:p>
          <a:p>
            <a:endParaRPr lang="en-US"/>
          </a:p>
        </p:txBody>
      </p:sp>
    </p:spTree>
    <p:extLst>
      <p:ext uri="{BB962C8B-B14F-4D97-AF65-F5344CB8AC3E}">
        <p14:creationId xmlns:p14="http://schemas.microsoft.com/office/powerpoint/2010/main" val="38363638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IDPH will conduct a compliance visit to ensure providers are following all requirements. </a:t>
            </a:r>
            <a:r>
              <a:rPr lang="en-US" sz="1200"/>
              <a:t>Sites must be enrolled and active in the VFC program for </a:t>
            </a:r>
            <a:r>
              <a:rPr lang="en-US" sz="1200" b="1"/>
              <a:t>3-6 months </a:t>
            </a:r>
            <a:r>
              <a:rPr lang="en-US" sz="1200"/>
              <a:t>before receiving a compliance site visit. The compliance site visit is repeated every </a:t>
            </a:r>
            <a:r>
              <a:rPr lang="en-US" sz="1200" b="1"/>
              <a:t>12-24 months</a:t>
            </a:r>
            <a:r>
              <a:rPr lang="en-US" sz="1200"/>
              <a:t>. </a:t>
            </a:r>
            <a:r>
              <a:rPr lang="en-US"/>
              <a:t>Compliance visits ensure providers are up to date with their provider profile, vaccine management, storage and handling equipment, maintaining proper documentation, and screening and billing requirements among other things.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We will discuss compliance visits in more detail later in this session.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27171312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IDPH is required to conduct a certain percentage of visits as unannounced visits. These visits ensure all vaccines are properly stored, handled, and labeled and to make sure all storage and temperature monitoring equipment are properly maintained.</a:t>
            </a:r>
          </a:p>
          <a:p>
            <a:endParaRPr lang="en-US"/>
          </a:p>
          <a:p>
            <a:r>
              <a:rPr lang="en-US"/>
              <a:t>Any vaccine purchased with VFC funds that are deemed non-viable due to provider negligence must be replaced with privately purchased vaccine. </a:t>
            </a:r>
          </a:p>
          <a:p>
            <a:endParaRPr lang="en-US"/>
          </a:p>
          <a:p>
            <a:r>
              <a:rPr lang="en-US"/>
              <a:t>If a site is noted to have a lot of storage &amp; handling issues they might be more likely to be selected for an unannounced storage and handling visit…</a:t>
            </a:r>
          </a:p>
        </p:txBody>
      </p:sp>
    </p:spTree>
    <p:extLst>
      <p:ext uri="{BB962C8B-B14F-4D97-AF65-F5344CB8AC3E}">
        <p14:creationId xmlns:p14="http://schemas.microsoft.com/office/powerpoint/2010/main" val="27465437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Education visits are usually for new VFC sites to familiarize themselves with the VFC program, processes, and IDPH Staff. This visit is also used for discussing any additional steps needed to complete the VFC onboarding process. </a:t>
            </a:r>
          </a:p>
        </p:txBody>
      </p:sp>
    </p:spTree>
    <p:extLst>
      <p:ext uri="{BB962C8B-B14F-4D97-AF65-F5344CB8AC3E}">
        <p14:creationId xmlns:p14="http://schemas.microsoft.com/office/powerpoint/2010/main" val="4928169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next few slides have additional information on VFC and I-CARE. To follow along, please view VFC manual pages 17 through 19.</a:t>
            </a:r>
          </a:p>
        </p:txBody>
      </p:sp>
    </p:spTree>
    <p:extLst>
      <p:ext uri="{BB962C8B-B14F-4D97-AF65-F5344CB8AC3E}">
        <p14:creationId xmlns:p14="http://schemas.microsoft.com/office/powerpoint/2010/main" val="10754833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Illinois Comprehensive Automated Immunization Registry Exchange or ICARE </a:t>
            </a:r>
            <a:r>
              <a:rPr lang="en-US"/>
              <a:t> is Illinois’s Immunization Information System that all VFC providers must be enrolled in. </a:t>
            </a:r>
            <a:r>
              <a:rPr lang="en-US" b="0" i="0">
                <a:solidFill>
                  <a:srgbClr val="000E14"/>
                </a:solidFill>
                <a:effectLst/>
                <a:latin typeface="-apple-system"/>
              </a:rPr>
              <a:t>It allows public and private healthcare providers to share the immunization records of Illinois residents with other physicians statewide. </a:t>
            </a:r>
            <a:r>
              <a:rPr lang="en-US"/>
              <a:t>All vaccine management is completed in I-CARE. VFC providers not in compliance will not be able to continue participating in the VFC program.</a:t>
            </a:r>
          </a:p>
          <a:p>
            <a:endParaRPr lang="en-US"/>
          </a:p>
          <a:p>
            <a:r>
              <a:rPr lang="en-US"/>
              <a:t>I-CARE is able to share records with other jurisdictions, including all of the following states and entities listed on screen.</a:t>
            </a:r>
          </a:p>
        </p:txBody>
      </p:sp>
    </p:spTree>
    <p:extLst>
      <p:ext uri="{BB962C8B-B14F-4D97-AF65-F5344CB8AC3E}">
        <p14:creationId xmlns:p14="http://schemas.microsoft.com/office/powerpoint/2010/main" val="38425471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HL7 data exchange allows electronic health records to automatically update the required immunization data into I-CARE. If you are wanting to get set up with HL7, you should first reach out to your health record vendor to make sure your current EHR system is compatible with HL7. When you have confirmed your EHR is compatible, you can start the onboarding process by completing an onboarding questionnaire. </a:t>
            </a:r>
            <a:r>
              <a:rPr lang="en-US" sz="1200"/>
              <a:t>Sites should fill out the </a:t>
            </a:r>
            <a:r>
              <a:rPr lang="en-US" sz="1200">
                <a:hlinkClick r:id="rId3"/>
              </a:rPr>
              <a:t>HL7/Data Quality Updates Form</a:t>
            </a:r>
            <a:r>
              <a:rPr lang="en-US" sz="1200"/>
              <a:t>, which can also be found under the Quick Assist tab in I-CARE, when changing their EMR, implementing HL7, experiencing HL7 connection issues, or addressing vaccine-related data quality concerns. </a:t>
            </a:r>
            <a:r>
              <a:rPr lang="en-US" sz="1200">
                <a:latin typeface="Trade Gothic Next"/>
              </a:rPr>
              <a:t>You may need to acquire an additional interface for your EHR to send and exchange immunization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r>
              <a:rPr lang="en-US"/>
              <a:t> For information on HL7 messages, please visit the I-CARE website linked or you can also email dph.icare@illinois.gov</a:t>
            </a:r>
          </a:p>
          <a:p>
            <a:endParaRPr lang="en-US"/>
          </a:p>
          <a:p>
            <a:r>
              <a:rPr lang="en-US" sz="1200" b="0" i="0" u="none" strike="noStrike" kern="1200" baseline="0">
                <a:solidFill>
                  <a:schemeClr val="tx1"/>
                </a:solidFill>
                <a:latin typeface="+mn-lt"/>
                <a:ea typeface="+mn-ea"/>
                <a:cs typeface="+mn-cs"/>
              </a:rPr>
              <a:t>For specific use in immunization messaging, the CDC and American Immunization Registry Association (AIRA) have developed the HL7 Version 2.5.1 Implementation Guide (IG), which further refines the HL7 standard. It is located on the CDC’s website at: https://www.cdc.gov/iis/technical-guidance/</a:t>
            </a:r>
            <a:endParaRPr lang="en-US"/>
          </a:p>
        </p:txBody>
      </p:sp>
    </p:spTree>
    <p:extLst>
      <p:ext uri="{BB962C8B-B14F-4D97-AF65-F5344CB8AC3E}">
        <p14:creationId xmlns:p14="http://schemas.microsoft.com/office/powerpoint/2010/main" val="31605023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those following along, information on vaccine ordering and tracking can be found on VFC manual pages 20 through 22.</a:t>
            </a:r>
          </a:p>
        </p:txBody>
      </p:sp>
    </p:spTree>
    <p:extLst>
      <p:ext uri="{BB962C8B-B14F-4D97-AF65-F5344CB8AC3E}">
        <p14:creationId xmlns:p14="http://schemas.microsoft.com/office/powerpoint/2010/main" val="18884533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Vaccine ordering is completed in I-CARE. </a:t>
            </a:r>
            <a:r>
              <a:rPr lang="en-US" sz="1200"/>
              <a:t>It is the responsibility of the provider to appropriately schedule and place vaccine orders and to rotate vaccine stock properly. </a:t>
            </a:r>
            <a:r>
              <a:rPr lang="en-US"/>
              <a:t>Patient records, temperature logs, valid data logger certificates, vaccine incident reports for any temperature excursions, and accurate vaccine inventory are required to be up to date to place vaccine orders. Delivery hours must be entered and updated in I-CARE, which includes lunch or other break hours. IDPH suggests ordering smaller, more frequent orders to reduce waste; order as often as needed.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Orders can be tracked in I-CARE.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lvl="1"/>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23507653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Original caption: Borrowing between VFC and private vaccine inventory is prohibited. VFC-enrolled clinics are expected to maintain adequate inventories of vaccine for their privately insured and VFC-eligible patients. Vaccines provided through the Illinois VFC program cannot be used to replace a clinic’s privately-purchased vaccine inventory.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You can transfer VFC vaccine between VFC clinics, but a transfer request form should be submitted in I-CARE and approved by IDPH.</a:t>
            </a:r>
          </a:p>
          <a:p>
            <a:endParaRPr lang="en-US"/>
          </a:p>
        </p:txBody>
      </p:sp>
    </p:spTree>
    <p:extLst>
      <p:ext uri="{BB962C8B-B14F-4D97-AF65-F5344CB8AC3E}">
        <p14:creationId xmlns:p14="http://schemas.microsoft.com/office/powerpoint/2010/main" val="23552370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Upon receiving a vaccine shipment, verify that the shipment is accurate by ensuring the packing slip matches the vaccines received. Cross-check all lot numbers against inventory in I-CARE. Lot numbers are automatically added to I-CARE when the order status is marked as </a:t>
            </a:r>
            <a:r>
              <a:rPr lang="en-US" sz="1200" b="1" i="0" kern="1200">
                <a:solidFill>
                  <a:schemeClr val="tx1"/>
                </a:solidFill>
                <a:effectLst/>
                <a:latin typeface="+mn-lt"/>
                <a:ea typeface="+mn-ea"/>
                <a:cs typeface="+mn-cs"/>
              </a:rPr>
              <a:t>“Complete.”</a:t>
            </a:r>
            <a:r>
              <a:rPr lang="en-US" sz="1200" b="0" i="0" kern="1200">
                <a:solidFill>
                  <a:schemeClr val="tx1"/>
                </a:solidFill>
                <a:effectLst/>
                <a:latin typeface="+mn-lt"/>
                <a:ea typeface="+mn-ea"/>
                <a:cs typeface="+mn-cs"/>
              </a:rPr>
              <a:t> Use the </a:t>
            </a:r>
            <a:r>
              <a:rPr lang="en-US" sz="1200" b="1" i="0" kern="1200">
                <a:solidFill>
                  <a:schemeClr val="tx1"/>
                </a:solidFill>
                <a:effectLst/>
                <a:latin typeface="+mn-lt"/>
                <a:ea typeface="+mn-ea"/>
                <a:cs typeface="+mn-cs"/>
              </a:rPr>
              <a:t>Vaccine Shipping Incident Report</a:t>
            </a:r>
            <a:r>
              <a:rPr lang="en-US" sz="1200" b="0" i="0" kern="1200">
                <a:solidFill>
                  <a:schemeClr val="tx1"/>
                </a:solidFill>
                <a:effectLst/>
                <a:latin typeface="+mn-lt"/>
                <a:ea typeface="+mn-ea"/>
                <a:cs typeface="+mn-cs"/>
              </a:rPr>
              <a:t> to notify IDPH of any shipping issues, including: Out-of-range temperatures, Missing vaccines, Lot number discrepancies, Damaged vaccines, Shipments not received. </a:t>
            </a:r>
            <a:r>
              <a:rPr lang="en-US"/>
              <a:t>Provider responsibility begins as soon as vaccines arrive at the clinic. It is very important for the vaccine cold chain to be maintained to help ensure vaccine potency. It also helps save money and avoids having to re-vaccinate. It is not enough to just look at the vaccine vial as an indicator of maintaining the cold chain. Questions about storage and handling can be found in the new 2026 IDPH VFC Manual or the new 2026 CDC Vaccine Storage and Handling Toolkit.</a:t>
            </a:r>
          </a:p>
          <a:p>
            <a:pPr fontAlgn="t"/>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Shipping labels are emailed to the VFC Primary Coordinator. If the Primary Coordinator is unavailable and another staff member needs to receive the label, or if a label needs to be reissued, submit a </a:t>
            </a:r>
            <a:r>
              <a:rPr lang="en-US" sz="1200" b="1" i="0" kern="1200">
                <a:solidFill>
                  <a:schemeClr val="tx1"/>
                </a:solidFill>
                <a:effectLst/>
                <a:latin typeface="+mn-lt"/>
                <a:ea typeface="+mn-ea"/>
                <a:cs typeface="+mn-cs"/>
              </a:rPr>
              <a:t>Replacement Return Label</a:t>
            </a:r>
            <a:r>
              <a:rPr lang="en-US" sz="1200" b="0" i="0" kern="1200">
                <a:solidFill>
                  <a:schemeClr val="tx1"/>
                </a:solidFill>
                <a:effectLst/>
                <a:latin typeface="+mn-lt"/>
                <a:ea typeface="+mn-ea"/>
                <a:cs typeface="+mn-cs"/>
              </a:rPr>
              <a:t> request.</a:t>
            </a:r>
          </a:p>
          <a:p>
            <a:endParaRPr lang="en-US"/>
          </a:p>
          <a:p>
            <a:r>
              <a:rPr lang="en-US"/>
              <a:t>Any issues should be reported within two hours to the Illinois VFC Program Services Staff‑ at 217-785-1455. If you do not immediately reach anyone, please call again and follow up with an email to </a:t>
            </a:r>
            <a:r>
              <a:rPr lang="en-US">
                <a:hlinkClick r:id="rId3"/>
              </a:rPr>
              <a:t>dph.vaccines@illinois.gov</a:t>
            </a:r>
            <a:r>
              <a:rPr lang="en-US"/>
              <a:t>. </a:t>
            </a:r>
          </a:p>
          <a:p>
            <a:r>
              <a:rPr lang="en-US"/>
              <a:t>• When emailing about an order, clinics must include these details: VFC site PIN, I-CARE order number ID, What vaccines are incorrect or missing from the order.</a:t>
            </a:r>
          </a:p>
          <a:p>
            <a:endParaRPr lang="en-US">
              <a:ea typeface="Calibri"/>
              <a:cs typeface="Calibri"/>
            </a:endParaRPr>
          </a:p>
        </p:txBody>
      </p:sp>
    </p:spTree>
    <p:extLst>
      <p:ext uri="{BB962C8B-B14F-4D97-AF65-F5344CB8AC3E}">
        <p14:creationId xmlns:p14="http://schemas.microsoft.com/office/powerpoint/2010/main" val="17806369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new VFC manual, information on storage and temperature monitoring can be found on pages 23 through 26. </a:t>
            </a:r>
          </a:p>
        </p:txBody>
      </p:sp>
    </p:spTree>
    <p:extLst>
      <p:ext uri="{BB962C8B-B14F-4D97-AF65-F5344CB8AC3E}">
        <p14:creationId xmlns:p14="http://schemas.microsoft.com/office/powerpoint/2010/main" val="23411310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False - only the refrigerator compartment can be used for storage.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Page 23 of manual. </a:t>
            </a:r>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36</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BD884-43B0-C309-F876-22499749C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FA24C-F69A-0FF6-38D5-E9AB587190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83046-4489-99E0-43E8-1AE5CD91BA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False - only the refrigerator compartment can be used for storage.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Page 23 of manual.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1"/>
              </a:solidFill>
            </a:endParaRPr>
          </a:p>
          <a:p>
            <a:endParaRPr lang="en-US"/>
          </a:p>
        </p:txBody>
      </p:sp>
    </p:spTree>
    <p:extLst>
      <p:ext uri="{BB962C8B-B14F-4D97-AF65-F5344CB8AC3E}">
        <p14:creationId xmlns:p14="http://schemas.microsoft.com/office/powerpoint/2010/main" val="23406667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Vaccine appearance is </a:t>
            </a:r>
            <a:r>
              <a:rPr lang="en-US" sz="1200" b="1"/>
              <a:t>NOT</a:t>
            </a:r>
            <a:r>
              <a:rPr lang="en-US" sz="1200"/>
              <a:t> a reliable indicator that vaccines have been stored in appropriate conditions</a:t>
            </a:r>
            <a:r>
              <a:rPr lang="en-US" sz="160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Storage units should be placed in a well-ventilated room, between 68 to 77 degrees Fahrenheit. Internal refrigerator temperatures should be between 2 and 8 degrees Celsius and between -50 to -15 degrees Celsius for internal freezer temperature.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Coordinators should record temperatures anytime they are in the clinic or collect the readings on paper every day you are in the clinic with minimum and max temps being recorded at the start of every day. Doors should always stay closed. A door that is not sealed properly or left opened unnecessarily not only affects the temperature in a unit, it also exposes vaccines to light, which can reduce potency of some vaccines. Consider using safeguards to ensure the doors of the unit remain closed—for example, self-closing door hinges, door alarms, or door locks. </a:t>
            </a:r>
          </a:p>
          <a:p>
            <a:endParaRPr lang="en-US"/>
          </a:p>
        </p:txBody>
      </p:sp>
    </p:spTree>
    <p:extLst>
      <p:ext uri="{BB962C8B-B14F-4D97-AF65-F5344CB8AC3E}">
        <p14:creationId xmlns:p14="http://schemas.microsoft.com/office/powerpoint/2010/main" val="18959666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EFD12-9B28-E04C-840D-EFE5AA0DE4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5C0694-CEB5-D14C-598D-3431B56133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6A0B50-BBF5-1D60-BCE1-C6CD329CB8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Refrigerators and freezers should be purpose-built, pharmaceutical-grade or stand alone. All storage units must meet guidelines and be certified by an approved source. Combination refrigerator/freezer units can be used but only the refrigerator component can be used for storage. Vaccines should also not be stored in dorm or bar style combination storage units. (page 23)</a:t>
            </a:r>
          </a:p>
          <a:p>
            <a:endParaRPr lang="en-US"/>
          </a:p>
        </p:txBody>
      </p:sp>
    </p:spTree>
    <p:extLst>
      <p:ext uri="{BB962C8B-B14F-4D97-AF65-F5344CB8AC3E}">
        <p14:creationId xmlns:p14="http://schemas.microsoft.com/office/powerpoint/2010/main" val="11635966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Storage units should allow for physical or electronic separation of public and private vaccines. If a provider follows electronic separation, then an inventory printout must be readily available. Some units can produce reports listing inventory by funding type and data logger reports. </a:t>
            </a:r>
            <a:r>
              <a:rPr lang="en-US" sz="2000"/>
              <a:t>Rotate vaccine stock so the vials with the soonest expiration date are at the front (used first). Immediately remove expired vaccine from stock. </a:t>
            </a:r>
            <a:r>
              <a:rPr lang="en-US" sz="2400"/>
              <a:t>Determine regular intervals for rotation (i.e., weekly), including when there is a vaccine delivery.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Protect your power supply - only plug in one unit per outlet and write “do not unplug” near the outlets. Other important power supply tips include using a safety-lock plug and avoiding the use of built-in circuit switches, outlets with activated wall switches, and multioutlet power strips. Providers should be prepared to remove and relocate vaccines in a situation like a power outage. </a:t>
            </a:r>
          </a:p>
          <a:p>
            <a:endParaRPr lang="en-US"/>
          </a:p>
        </p:txBody>
      </p:sp>
    </p:spTree>
    <p:extLst>
      <p:ext uri="{BB962C8B-B14F-4D97-AF65-F5344CB8AC3E}">
        <p14:creationId xmlns:p14="http://schemas.microsoft.com/office/powerpoint/2010/main" val="40925997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Digital data loggers, or DDLs, continuously measure and record the temperature of vaccine in a storage unit. This data can be retrieved with special software or a website and should be kept for 3 years to monitor </a:t>
            </a:r>
            <a:r>
              <a:rPr lang="en-US">
                <a:latin typeface="Trade Gothic Next"/>
              </a:rPr>
              <a:t>long-term trends and/or recurring problems.  </a:t>
            </a:r>
            <a:r>
              <a:rPr lang="en-US"/>
              <a:t>All data loggers are required to have a current certificate of calibration and follow the manufacturer’s recommended re-testing guidelines. If you're using a purpose-built unit with a built-in DDL, ensure it meets all VFC requirements, has a current certificate of calibration, and contact the manufacturer to learn how to recalibrate the DDL before it expires. </a:t>
            </a:r>
            <a:endParaRPr lang="en-US">
              <a:ea typeface="Calibri"/>
              <a:cs typeface="Calibri"/>
            </a:endParaRPr>
          </a:p>
          <a:p>
            <a:pPr marL="0" marR="0" lvl="0" indent="0" algn="l" defTabSz="914400">
              <a:lnSpc>
                <a:spcPct val="100000"/>
              </a:lnSpc>
              <a:spcBef>
                <a:spcPts val="0"/>
              </a:spcBef>
              <a:spcAft>
                <a:spcPts val="0"/>
              </a:spcAft>
              <a:buClrTx/>
              <a:buSzTx/>
              <a:buFontTx/>
              <a:buNone/>
              <a:tabLst/>
              <a:defRPr/>
            </a:pPr>
            <a:endParaRPr lang="en-US">
              <a:latin typeface="Trade Gothic Nex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It is important to have a backup data logger in the case another logger fails to keep temperatures or is undergoing calibration testing. Calibration testing is required for the back up DDLs and should be scheduled for a different date than the other DDL so the testing is not done at the same time.</a:t>
            </a:r>
            <a:endParaRPr lang="en-US">
              <a:ea typeface="Calibri"/>
              <a:cs typeface="Calibri"/>
            </a:endParaRPr>
          </a:p>
          <a:p>
            <a:endParaRPr lang="en-US"/>
          </a:p>
        </p:txBody>
      </p:sp>
    </p:spTree>
    <p:extLst>
      <p:ext uri="{BB962C8B-B14F-4D97-AF65-F5344CB8AC3E}">
        <p14:creationId xmlns:p14="http://schemas.microsoft.com/office/powerpoint/2010/main" val="3231929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0"/>
              <a:t>Digital data loggers must have a temperature probe or sensor, an active temperature display outside the unit that can be read without opening the unit door, and continuous temperature monitoring and recording capabilities to download data. Additional recommended features include alarms for out-of-range temps, temperature display showing current, minimum, and max temps, low battery indicator, accuracy of +/-1 degree Fahrenheit and user programmable logging intervals</a:t>
            </a:r>
            <a:r>
              <a:rPr lang="en-US"/>
              <a:t>. Often, suitable dataloggers will be marketed with a statement that they meet CDC/VFC requirements; while you are still responsible for ensuring that these DDLs meet requirements, looking for this statement may be helpful when comparing DDLs. </a:t>
            </a:r>
          </a:p>
          <a:p>
            <a:pPr>
              <a:defRPr/>
            </a:pPr>
            <a:endParaRPr lang="en-US" b="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VFC providers must have a readily available backup DDL with a current and valid certificate of calibration testing. To prevent the certificate of calibration testing of the primary and backup devices from expiring at the same time, the date of calibration testing of the backup device should be staggered from the date of calibration testing of the primary device. IDPH recommends that clinics have at least two backup DDLs for  transport, or as many DDLs needed to properly transfer all vaccines in stock, if needed. </a:t>
            </a:r>
            <a:endParaRPr lang="en-US" b="0">
              <a:ea typeface="Calibri"/>
              <a:cs typeface="Calibri"/>
            </a:endParaRPr>
          </a:p>
        </p:txBody>
      </p:sp>
    </p:spTree>
    <p:extLst>
      <p:ext uri="{BB962C8B-B14F-4D97-AF65-F5344CB8AC3E}">
        <p14:creationId xmlns:p14="http://schemas.microsoft.com/office/powerpoint/2010/main" val="38731774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0"/>
              <a:t>The certificates of calibration testing must include a model/device number, serial number, date of calibration, and confirmation the instrument passed necessary testing. The certificates of calibration must also indicate one of the following items: </a:t>
            </a:r>
            <a:r>
              <a:rPr lang="en-US">
                <a:solidFill>
                  <a:srgbClr val="2F2C27"/>
                </a:solidFill>
                <a:latin typeface="Arial"/>
                <a:cs typeface="Arial"/>
              </a:rPr>
              <a:t>Conforms to ISO 17025, Testing was performed by an ILAC/MRS Signatory body accredited laboratory, Is traceable to the standards maintained by NIST, meets specifications and testing requirements for the American Society for Testing and Materials (ASTM) Standard E2877 tolerance Class F (0.5 °C) or better. Often, suitable dataloggers will be marketed with a statement that they m</a:t>
            </a:r>
            <a:r>
              <a:rPr lang="en-US">
                <a:solidFill>
                  <a:srgbClr val="2F2C27"/>
                </a:solidFill>
              </a:rPr>
              <a:t>eet CDC/VFC requirements. </a:t>
            </a:r>
            <a:endParaRPr lang="en-US">
              <a:solidFill>
                <a:srgbClr val="000000"/>
              </a:solidFill>
              <a:latin typeface="Calibri" panose="020F0502020204030204"/>
              <a:ea typeface="Calibri" panose="020F0502020204030204"/>
              <a:cs typeface="Calibri" panose="020F0502020204030204"/>
            </a:endParaRPr>
          </a:p>
          <a:p>
            <a:pPr>
              <a:defRPr/>
            </a:pPr>
            <a:endParaRPr lang="en-US">
              <a:solidFill>
                <a:srgbClr val="2F2C27"/>
              </a:solidFill>
              <a:latin typeface="Arial"/>
              <a:cs typeface="Arial"/>
            </a:endParaRPr>
          </a:p>
          <a:p>
            <a:endParaRPr lang="en-US"/>
          </a:p>
        </p:txBody>
      </p:sp>
    </p:spTree>
    <p:extLst>
      <p:ext uri="{BB962C8B-B14F-4D97-AF65-F5344CB8AC3E}">
        <p14:creationId xmlns:p14="http://schemas.microsoft.com/office/powerpoint/2010/main" val="9179869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False – Vaccines should be marked DO NOT USE and the manufacturer should be contacted to determine viability </a:t>
            </a:r>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44</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3619A-1859-B7F7-CFD9-11D71C06EC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467E-DF03-5AC5-EBE7-7CBCCE81BF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8BFB0B-806F-2AD8-1670-B5EBAFF644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False – Vaccines should be marked DO NOT USE and the manufacturer should be contacted to determine viability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1"/>
              </a:solidFill>
            </a:endParaRPr>
          </a:p>
          <a:p>
            <a:endParaRPr lang="en-US"/>
          </a:p>
        </p:txBody>
      </p:sp>
    </p:spTree>
    <p:extLst>
      <p:ext uri="{BB962C8B-B14F-4D97-AF65-F5344CB8AC3E}">
        <p14:creationId xmlns:p14="http://schemas.microsoft.com/office/powerpoint/2010/main" val="21631046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Any temperature excursion should be acted upon immediately by anyone who identifies it. A Vaccine Incident Report should be completed in I-CARE. If you are unsure if any excursion happened, then label the vaccine with “DO NOT USE.” Do not dispose of or use the vaccine until someone has checked in with the manufacturer and the IDPH VFC program. </a:t>
            </a:r>
          </a:p>
          <a:p>
            <a:endParaRPr lang="en-US"/>
          </a:p>
        </p:txBody>
      </p:sp>
    </p:spTree>
    <p:extLst>
      <p:ext uri="{BB962C8B-B14F-4D97-AF65-F5344CB8AC3E}">
        <p14:creationId xmlns:p14="http://schemas.microsoft.com/office/powerpoint/2010/main" val="1982173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cover information regarding inventory management on the next few slides, the information is reflected on VFC manual pages 27-29. </a:t>
            </a:r>
          </a:p>
        </p:txBody>
      </p:sp>
    </p:spTree>
    <p:extLst>
      <p:ext uri="{BB962C8B-B14F-4D97-AF65-F5344CB8AC3E}">
        <p14:creationId xmlns:p14="http://schemas.microsoft.com/office/powerpoint/2010/main" val="5590595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Vaccine accountability is a cornerstone of the VFC program and one of the program’s highest priorities. Vaccine losses are absorbed directly by the VFC program’s budget. Since the Illinois VFC program is so important to the health and well-being of the children in Illinois, it is essential that every dose of vaccine is used to provide protection against preventable diseases. All VFC providers should continually monitor vaccine storage and handling practices. VFC providers are required to report all wasted, expired, spoiled or lost vaccine to the Illinois VFC program. You should review the Vaccine Loss and Replacement Policy. It goes into detail about situations requiring vaccine replacement.</a:t>
            </a:r>
          </a:p>
        </p:txBody>
      </p:sp>
    </p:spTree>
    <p:extLst>
      <p:ext uri="{BB962C8B-B14F-4D97-AF65-F5344CB8AC3E}">
        <p14:creationId xmlns:p14="http://schemas.microsoft.com/office/powerpoint/2010/main" val="32646623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Transferring vaccines between sites is acceptable for any type of vaccines except influenza vaccines. Transferring vaccines is acceptable in many situations, and some situations require review on a case-by-case basis. If your site would like to transfer vaccines but does not have a place to transfer them to, I-CARE’s Provider List can help you find one. When transferring vaccines, </a:t>
            </a:r>
            <a:r>
              <a:rPr lang="en-US" sz="1200" kern="1200">
                <a:solidFill>
                  <a:schemeClr val="tx1"/>
                </a:solidFill>
                <a:effectLst/>
                <a:latin typeface="+mn-lt"/>
                <a:ea typeface="+mn-ea"/>
                <a:cs typeface="+mn-cs"/>
              </a:rPr>
              <a:t>please ensure your transportation containers are approved for vaccine storage and transportation. Most containers for storage and transportation of food and beverages are NOT approved for vaccines.</a:t>
            </a:r>
            <a:endParaRPr lang="en-US"/>
          </a:p>
        </p:txBody>
      </p:sp>
    </p:spTree>
    <p:extLst>
      <p:ext uri="{BB962C8B-B14F-4D97-AF65-F5344CB8AC3E}">
        <p14:creationId xmlns:p14="http://schemas.microsoft.com/office/powerpoint/2010/main" val="26539059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Off-Site clinic information can be found on pages 30 and 31 of the VFC manual, which we will cover on the next slide.</a:t>
            </a:r>
          </a:p>
        </p:txBody>
      </p:sp>
    </p:spTree>
    <p:extLst>
      <p:ext uri="{BB962C8B-B14F-4D97-AF65-F5344CB8AC3E}">
        <p14:creationId xmlns:p14="http://schemas.microsoft.com/office/powerpoint/2010/main" val="39211005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C0705-A43D-D9B7-2246-81DAFD5863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E4BE2F-260B-CD0C-C628-4AD1E4EEF7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861F4F-3003-B899-1B31-627012A1D8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Trade Gothic Next"/>
              </a:rPr>
              <a:t>Hosting off-site clinics in places like community centers, churches, or drive-through settings can help increase vaccine accessibility for patients. </a:t>
            </a:r>
            <a:r>
              <a:rPr lang="en-US"/>
              <a:t>Providers can offer VFC vaccines at temporary off-site clinics, which can increase vaccine accessibility for patients. The request process was updated in 2024 and includes submitting an annual Off Site Vaccination Clinic Plan and notifying IDPH 48 hours prior to each individual event. As another reminder, please ensure your transportation containers used for temporary off-site vaccine clinics are approved for vaccine storage and transportation. For additional questions, the off-site clinic dashboard and presentation about off-site clinic procedures and best practices can help you navigate this process. All VFC program requirements still apply for transport, storage, and handling. The linked video from the CDC provides additional details.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Tree>
    <p:extLst>
      <p:ext uri="{BB962C8B-B14F-4D97-AF65-F5344CB8AC3E}">
        <p14:creationId xmlns:p14="http://schemas.microsoft.com/office/powerpoint/2010/main" val="3268792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Maintaining an accurate inventory is a core responsibility of the VFC program. Doing so allows clinics to receive vaccines faster, and when requested, provides accurate records for patients and clinic operations. </a:t>
            </a:r>
            <a:r>
              <a:rPr lang="en-US" sz="1200"/>
              <a:t>Vaccine inventory should be completed weekly to ensure physical stock matches I-CARE’s inventory. </a:t>
            </a:r>
            <a:r>
              <a:rPr lang="en-US"/>
              <a:t>The main components to ensure a clean inventory 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Review the clinic’s I-CARE vaccine inventory listed within the Vaccines Tab. Alternatively, you can view and print the Vaccine Inventory Report found in the I-CARE Reports section.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Compare I-CARE inventory to your physical vaccine inventory and note any discrepancies.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Mark any expired/spoiled vaccines appropriately and return those doses, if appropriate. If discrepancies exist, run the site’s Immunization Activity Report and compare your site’s EHR records to ensure all doses are accounted for.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If discrepancies still exist, run the site’s Mismatch Report and Inventory Analysis Helper Report. Keeping these two reports as clean as possible will help reduce inventory issues and speed up vaccine orders.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If discrepancies still exist, use the Inventory Discrepancy form to request assistance. </a:t>
            </a:r>
            <a:endParaRPr lang="en-US" sz="1200"/>
          </a:p>
          <a:p>
            <a:endParaRPr lang="en-US"/>
          </a:p>
        </p:txBody>
      </p:sp>
    </p:spTree>
    <p:extLst>
      <p:ext uri="{BB962C8B-B14F-4D97-AF65-F5344CB8AC3E}">
        <p14:creationId xmlns:p14="http://schemas.microsoft.com/office/powerpoint/2010/main" val="16948219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False – Expired VFC vaccines should be sent back to IDPH and marked in I-CARE.</a:t>
            </a:r>
            <a:endParaRPr lang="en-US">
              <a:solidFill>
                <a:schemeClr val="tx1"/>
              </a:solidFill>
            </a:endParaRPr>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54</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1D91E-2F40-7055-87F4-36392B9D4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A6D87B-CAAA-3C9F-E917-137ADFD3E6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1F4B1-5F3C-639A-75F6-992A9CE0D6D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False – Expired VFC vaccines should be sent back to IDPH and marked in I-CARE.</a:t>
            </a:r>
            <a:endParaRPr lang="en-US">
              <a:solidFill>
                <a:schemeClr val="tx1"/>
              </a:solidFill>
            </a:endParaRPr>
          </a:p>
          <a:p>
            <a:endParaRPr lang="en-US"/>
          </a:p>
        </p:txBody>
      </p:sp>
    </p:spTree>
    <p:extLst>
      <p:ext uri="{BB962C8B-B14F-4D97-AF65-F5344CB8AC3E}">
        <p14:creationId xmlns:p14="http://schemas.microsoft.com/office/powerpoint/2010/main" val="30949028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a site’s inventory has remained accurate after marking the expired vaccine, the new balance for the lot should be at 0. If so, a site can move the lot out of stock.  All VFC vaccines received from IDPH, including seasonal vaccines such as flu and COVID, should be returned upon expiration. If vaccines expire, they can no longer be stored in the same storage unit with viable vaccines. They should be separated and labeled “Do Not Use”. To receive a mailing label to return the vaccines to McKesson, remove any expired vaccines from the storage unit and enter the expired vaccine transaction into I-CARE. Once the waste/return transaction is complete, the Primary Coordinator will receive an email with the Return Label and packing slip. </a:t>
            </a:r>
          </a:p>
        </p:txBody>
      </p:sp>
    </p:spTree>
    <p:extLst>
      <p:ext uri="{BB962C8B-B14F-4D97-AF65-F5344CB8AC3E}">
        <p14:creationId xmlns:p14="http://schemas.microsoft.com/office/powerpoint/2010/main" val="31155215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623081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Any patient 19 years of age or older is NOT eligible for VFC vaccines, regardless of insurance status. Occasionally, children may be eligible for more than one category. A provider must select and document the category that will require the least amount of out-of-pocket expenses to the parent/guardian for the child to receive necessary immunizations. This table shows the eligibility criteria and definition for each. </a:t>
            </a:r>
          </a:p>
          <a:p>
            <a:endParaRPr lang="en-US"/>
          </a:p>
        </p:txBody>
      </p:sp>
    </p:spTree>
    <p:extLst>
      <p:ext uri="{BB962C8B-B14F-4D97-AF65-F5344CB8AC3E}">
        <p14:creationId xmlns:p14="http://schemas.microsoft.com/office/powerpoint/2010/main" val="40196046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Providers must screen and document patient eligibility in the patient’s permanent medical record (either paper-based or electronic) using the either VFC Patient Eligibility Screening Record or document the required elements in the electronic medical record. The MEDI or equivalent system may be used for verification. Eligibility must be verified at every visit. The Patient Eligibility Screening Form developed by IDPH provides a means of recording parent response to VFC eligibility questions. The provider, parent, or guardian may complete the VFC eligibility portion of the form. Verification of parental responses is not required. The Patient Eligibility Screening Form is also </a:t>
            </a:r>
            <a:r>
              <a:rPr lang="en-US" b="1" u="sng"/>
              <a:t>available in Spanish </a:t>
            </a:r>
            <a:r>
              <a:rPr lang="en-US"/>
              <a:t>to be more accessible to parents and caregivers.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Link: https://illinoisaap.org/wp-content/uploads/2026/04/Patient-Eligibility-Screening-Record-spanish.pdf </a:t>
            </a:r>
          </a:p>
          <a:p>
            <a:endParaRPr lang="en-US"/>
          </a:p>
        </p:txBody>
      </p:sp>
    </p:spTree>
    <p:extLst>
      <p:ext uri="{BB962C8B-B14F-4D97-AF65-F5344CB8AC3E}">
        <p14:creationId xmlns:p14="http://schemas.microsoft.com/office/powerpoint/2010/main" val="42047398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Children who have health insurance, but coverage does not include all vaccines recommended by ACIP, Children who have health insurance, but coverage has a fixed dollar limit (or cap) for vaccines, Children who have health insurance, but the insurance does not provide first-dollar coverage for vaccines.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This chart goes through different insurance status scenarios, </a:t>
            </a:r>
            <a:r>
              <a:rPr lang="en-US" err="1"/>
              <a:t>vfc</a:t>
            </a:r>
            <a:r>
              <a:rPr lang="en-US"/>
              <a:t>-eligibility status, and corresponding eligibility category.</a:t>
            </a:r>
          </a:p>
          <a:p>
            <a:endParaRPr lang="en-US"/>
          </a:p>
        </p:txBody>
      </p:sp>
    </p:spTree>
    <p:extLst>
      <p:ext uri="{BB962C8B-B14F-4D97-AF65-F5344CB8AC3E}">
        <p14:creationId xmlns:p14="http://schemas.microsoft.com/office/powerpoint/2010/main" val="42840074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EA5BE-104C-4021-9223-B7364BCC0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FCB45-CE1D-4CF8-1521-A5B84DCD22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C9D301-2E7F-A75E-31FF-9CC2325B995E}"/>
              </a:ext>
            </a:extLst>
          </p:cNvPr>
          <p:cNvSpPr>
            <a:spLocks noGrp="1"/>
          </p:cNvSpPr>
          <p:nvPr>
            <p:ph type="body" idx="1"/>
          </p:nvPr>
        </p:nvSpPr>
        <p:spPr/>
        <p:txBody>
          <a:bodyPr/>
          <a:lstStyle/>
          <a:p>
            <a:r>
              <a:rPr lang="en-US"/>
              <a:t>Children who are underinsured are eligible to receive VFC vaccine only through a FQHC, RHC, or LHD under an approved deputized agreement. It is required for a Memorandum of Understanding (MOU) to be completed, and a copy of the MOU must be kept and submitted every 24 months during VFC recertification. </a:t>
            </a:r>
          </a:p>
        </p:txBody>
      </p:sp>
    </p:spTree>
    <p:extLst>
      <p:ext uri="{BB962C8B-B14F-4D97-AF65-F5344CB8AC3E}">
        <p14:creationId xmlns:p14="http://schemas.microsoft.com/office/powerpoint/2010/main" val="1701294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9BA26-5E4C-49C4-63DE-9636AAD77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08CF80-FFB4-C7EC-3EAE-8B91D2B668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FC9AF1-E2A7-A02B-A303-FEE939317A1D}"/>
              </a:ext>
            </a:extLst>
          </p:cNvPr>
          <p:cNvSpPr>
            <a:spLocks noGrp="1"/>
          </p:cNvSpPr>
          <p:nvPr>
            <p:ph type="body" idx="1"/>
          </p:nvPr>
        </p:nvSpPr>
        <p:spPr/>
        <p:txBody>
          <a:bodyPr/>
          <a:lstStyle/>
          <a:p>
            <a:pPr>
              <a:defRPr/>
            </a:pPr>
            <a:r>
              <a:rPr lang="en-US" sz="1200">
                <a:latin typeface="Trade Gothic Next"/>
              </a:rPr>
              <a:t>A vaccine information statement must be provided each time a vaccine covered under the National Vaccine Injury Compensation Program is administered. It must be the most up-to-date version. You can provide other materials but the VIS must be distributed. If a VIS for a certain vaccine is unavailable, you should not delay administration of the vaccine. Instead, you can use </a:t>
            </a:r>
            <a:r>
              <a:rPr lang="en-US"/>
              <a:t>the manufacturer’s package insert, written FAQs, or any other document to inform patients about the benefits and risks of that vaccine. </a:t>
            </a:r>
            <a:r>
              <a:rPr lang="en-US" sz="1200">
                <a:latin typeface="Trade Gothic Next"/>
              </a:rPr>
              <a:t>Immunize.org is a great resource where you can access vaccine information statements in various languages</a:t>
            </a:r>
            <a:r>
              <a:rPr lang="en-US">
                <a:latin typeface="Trade Gothic Next"/>
              </a:rPr>
              <a:t>. </a:t>
            </a:r>
          </a:p>
          <a:p>
            <a:pPr>
              <a:defRPr/>
            </a:pPr>
            <a:endParaRPr lang="en-US">
              <a:latin typeface="Trade Gothic Next"/>
            </a:endParaRPr>
          </a:p>
          <a:p>
            <a:pPr>
              <a:defRPr/>
            </a:pPr>
            <a:r>
              <a:rPr lang="en-US">
                <a:latin typeface="Trade Gothic Next"/>
              </a:rPr>
              <a:t>It</a:t>
            </a:r>
            <a:r>
              <a:rPr lang="en-US" sz="1200">
                <a:latin typeface="Trade Gothic Next"/>
              </a:rPr>
              <a:t> is also required to document information about the vaccine administration including information about the vaccine itself, who administered it, and certifying you provided the VIS. Records must be maintained for at least three years.</a:t>
            </a:r>
            <a:endParaRPr lang="en-US"/>
          </a:p>
        </p:txBody>
      </p:sp>
    </p:spTree>
    <p:extLst>
      <p:ext uri="{BB962C8B-B14F-4D97-AF65-F5344CB8AC3E}">
        <p14:creationId xmlns:p14="http://schemas.microsoft.com/office/powerpoint/2010/main" val="32401669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Answer: False </a:t>
            </a:r>
            <a:br>
              <a:rPr lang="en-US">
                <a:ea typeface="Calibri"/>
                <a:cs typeface="Calibri"/>
              </a:rPr>
            </a:br>
            <a:r>
              <a:rPr lang="en-US"/>
              <a:t>CDC does not require VFC providers to maintain a full stock of all ACIP-recommended vaccines for non-VFC-eligible patients if they do not plan to offer all ACIP-recommended vaccines to this population. This guidance includes, but is not limited to, COVID vaccines and RSV monoclonal antibody products.</a:t>
            </a:r>
            <a:endParaRPr lang="en-US">
              <a:solidFill>
                <a:schemeClr val="tx1"/>
              </a:solidFill>
            </a:endParaRPr>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63</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E032E-93DB-D3AC-2795-898DE52FD0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110F6B-649E-E98B-CB90-B0F9026AD3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E1539-1E67-1FDA-39CE-4842FAC00C57}"/>
              </a:ext>
            </a:extLst>
          </p:cNvPr>
          <p:cNvSpPr>
            <a:spLocks noGrp="1"/>
          </p:cNvSpPr>
          <p:nvPr>
            <p:ph type="body" idx="1"/>
          </p:nvPr>
        </p:nvSpPr>
        <p:spPr/>
        <p:txBody>
          <a:bodyPr/>
          <a:lstStyle/>
          <a:p>
            <a:pPr>
              <a:defRPr/>
            </a:pPr>
            <a:r>
              <a:rPr lang="en-US">
                <a:ea typeface="Calibri"/>
                <a:cs typeface="Calibri"/>
              </a:rPr>
              <a:t>Answer: False </a:t>
            </a:r>
            <a:br>
              <a:rPr lang="en-US">
                <a:ea typeface="Calibri"/>
                <a:cs typeface="Calibri"/>
              </a:rPr>
            </a:br>
            <a:r>
              <a:rPr lang="en-US"/>
              <a:t>CDC does not require VFC providers to maintain a full stock of all ACIP-recommended vaccines for non-VFC-eligible patients if they do not plan to offer all ACIP-recommended vaccines to this population. This guidance includes, but is not limited to, COVID vaccines and RSV monoclonal antibody products.</a:t>
            </a:r>
            <a:endParaRPr lang="en-US">
              <a:solidFill>
                <a:schemeClr val="tx1"/>
              </a:solidFill>
            </a:endParaRPr>
          </a:p>
          <a:p>
            <a:endParaRPr lang="en-US"/>
          </a:p>
        </p:txBody>
      </p:sp>
    </p:spTree>
    <p:extLst>
      <p:ext uri="{BB962C8B-B14F-4D97-AF65-F5344CB8AC3E}">
        <p14:creationId xmlns:p14="http://schemas.microsoft.com/office/powerpoint/2010/main" val="13094981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CDC no longer requires </a:t>
            </a:r>
            <a:r>
              <a:rPr lang="en-US" sz="1200"/>
              <a:t>VFC providers to maintain a full stock of all recommended vaccines for privately insured children if they don’t plan to offer all vaccines to this population. However, even though it is not required, we hope that you will still stock and offer all recommended vaccines to all of your patients, regardless of their VFC eligibility status. </a:t>
            </a:r>
            <a:r>
              <a:rPr lang="en-US"/>
              <a:t>If you choose to vaccinate privately insured (non-VFC-eligible) patients, you should maintain a separate supply of the vaccines they plan to offer to this population. Using VFC stock to immunize non-VFC-eligible patients is not allowed.</a:t>
            </a:r>
            <a:endParaRPr lang="en-US" sz="1200"/>
          </a:p>
          <a:p>
            <a:endParaRPr lang="en-US"/>
          </a:p>
        </p:txBody>
      </p:sp>
    </p:spTree>
    <p:extLst>
      <p:ext uri="{BB962C8B-B14F-4D97-AF65-F5344CB8AC3E}">
        <p14:creationId xmlns:p14="http://schemas.microsoft.com/office/powerpoint/2010/main" val="19942824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tx1"/>
                </a:solidFill>
              </a:rPr>
              <a:t>If a child does have Medicaid as secondary insurance, there are two options for billing:</a:t>
            </a:r>
          </a:p>
          <a:p>
            <a:r>
              <a:rPr lang="en-US">
                <a:solidFill>
                  <a:schemeClr val="tx1"/>
                </a:solidFill>
              </a:rPr>
              <a:t>The first is you can administer the VFC vaccine and bill Medicaid for the administration fee.</a:t>
            </a:r>
            <a:endParaRPr lang="en-US">
              <a:solidFill>
                <a:schemeClr val="tx1"/>
              </a:solidFill>
              <a:ea typeface="Calibri"/>
              <a:cs typeface="Calibri"/>
            </a:endParaRPr>
          </a:p>
          <a:p>
            <a:r>
              <a:rPr lang="en-US">
                <a:solidFill>
                  <a:schemeClr val="tx1"/>
                </a:solidFill>
              </a:rPr>
              <a:t>The second is you can administer the private stock vaccine and bill the primary insurance.</a:t>
            </a:r>
          </a:p>
          <a:p>
            <a:r>
              <a:rPr lang="en-US">
                <a:solidFill>
                  <a:schemeClr val="tx1"/>
                </a:solidFill>
              </a:rPr>
              <a:t>Either way, you should bill the patient in a way that is most cost-effective for the family. The family of a child with Medicaid as secondary insurance should never be billed for a vaccine or an administration fee.</a:t>
            </a:r>
            <a:endParaRPr lang="en-US">
              <a:solidFill>
                <a:schemeClr val="tx1"/>
              </a:solidFill>
              <a:ea typeface="Calibri"/>
              <a:cs typeface="Calibri"/>
            </a:endParaRPr>
          </a:p>
          <a:p>
            <a:endParaRPr lang="en-US"/>
          </a:p>
        </p:txBody>
      </p:sp>
    </p:spTree>
    <p:extLst>
      <p:ext uri="{BB962C8B-B14F-4D97-AF65-F5344CB8AC3E}">
        <p14:creationId xmlns:p14="http://schemas.microsoft.com/office/powerpoint/2010/main" val="28907338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Bill only Medicaid for the administration fee for VFC-eligible children enrolled in Medicaid (per vaccine and not per antigen).</a:t>
            </a:r>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67</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Bill only Medicaid for the administration fee for VFC-eligible children enrolled in Medicaid (per vaccine and not per antigen).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35541765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For VFC children enrolled in Medicaid make sure you only bill Medicaid for the admin fee. Admin fees are per vaccine and not per antigen. Providers may bill for the administration fee for non-Medicaid </a:t>
            </a:r>
            <a:r>
              <a:rPr lang="en-US" err="1"/>
              <a:t>vfc</a:t>
            </a:r>
            <a:r>
              <a:rPr lang="en-US"/>
              <a:t>-eligible children within 90 days of vaccine administration. Unpaid vaccine administration fees may not be sent to collections. </a:t>
            </a:r>
            <a:r>
              <a:rPr lang="en-US" sz="1200"/>
              <a:t>The vaccine administration fee for non-Medicaid VFC-eligible children </a:t>
            </a:r>
            <a:r>
              <a:rPr lang="en-US" sz="1200" b="1"/>
              <a:t>must not </a:t>
            </a:r>
            <a:r>
              <a:rPr lang="en-US" sz="1200"/>
              <a:t>exceed $23.87 per dose. </a:t>
            </a:r>
            <a:r>
              <a:rPr lang="en-US"/>
              <a:t>You may not refuse to vaccinate eligible children due to unpaid vaccine administration fees. </a:t>
            </a:r>
          </a:p>
        </p:txBody>
      </p:sp>
    </p:spTree>
    <p:extLst>
      <p:ext uri="{BB962C8B-B14F-4D97-AF65-F5344CB8AC3E}">
        <p14:creationId xmlns:p14="http://schemas.microsoft.com/office/powerpoint/2010/main" val="22760492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VAERS is a national vaccine safety surveillance program that collects reports of adverse events after a vaccine is administered. Clinicians, providers, vaccine manufacturers, and the public can submit reports to VAERS. Healthcare providers are required by law to report to VAERS any adverse event listed in the VAERS Table of Reportable Events Following Vaccination that occurs within the specified time period after vaccinations and an adverse event listed by the vaccine manufacturer as a contraindication to further doses of the vaccine. It is also strongly encouraged to report a couple other scenarios to VAERS, including any adverse event that occurs after the administration of a vaccine licensed in the United States, whether it is or is not clear that a vaccine caused the adverse event and vaccine administration errors. </a:t>
            </a:r>
          </a:p>
          <a:p>
            <a:pPr marL="0" indent="0">
              <a:buNone/>
            </a:pPr>
            <a:endParaRPr lang="en-US"/>
          </a:p>
          <a:p>
            <a:pPr marL="0" indent="0">
              <a:buNone/>
            </a:pPr>
            <a:r>
              <a:rPr lang="en-US"/>
              <a:t>Adverse events that occur after administration of RSV monoclonal antibodies alone should be reported to MedWatch online. Adverse events that occur after the coadministration of an RSV monoclonal antibody and vaccine should be reported to VAERS. In this case, reporting the same adverse events to MedWatch is not necessary.</a:t>
            </a:r>
          </a:p>
        </p:txBody>
      </p:sp>
    </p:spTree>
    <p:extLst>
      <p:ext uri="{BB962C8B-B14F-4D97-AF65-F5344CB8AC3E}">
        <p14:creationId xmlns:p14="http://schemas.microsoft.com/office/powerpoint/2010/main" val="68885664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next two slides we will be giving an overview of compliance visits and IQIP. For additional information, please view pages 43-44 of the VFC manual.</a:t>
            </a:r>
          </a:p>
        </p:txBody>
      </p:sp>
    </p:spTree>
    <p:extLst>
      <p:ext uri="{BB962C8B-B14F-4D97-AF65-F5344CB8AC3E}">
        <p14:creationId xmlns:p14="http://schemas.microsoft.com/office/powerpoint/2010/main" val="25269830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Compliance visits ensure providers are up to date with their provider profile, vaccine management, storage and handling equipment, maintaining proper documentation, and screening and billing requirements among other things. </a:t>
            </a:r>
            <a:r>
              <a:rPr lang="en-US" sz="800"/>
              <a:t>For </a:t>
            </a:r>
            <a:r>
              <a:rPr lang="en-US" sz="1200"/>
              <a:t>clinics who are also enrolled in the Adult Immunization Program (AIP) and Illinois Vaccine Access Program (IVAP) will receive site and compliance reviews during their VFC visit. If problems are identified during the visit, the Regional Coordinator will work with provider staff to create a corrective action plan.</a:t>
            </a:r>
            <a:endParaRPr lang="en-US"/>
          </a:p>
          <a:p>
            <a:r>
              <a:rPr lang="en-US">
                <a:ea typeface="Calibri"/>
                <a:cs typeface="Calibri"/>
              </a:rPr>
              <a:t>**Organization NPI**</a:t>
            </a:r>
          </a:p>
          <a:p>
            <a:endParaRPr lang="en-US">
              <a:ea typeface="Calibri"/>
              <a:cs typeface="Calibri"/>
            </a:endParaRPr>
          </a:p>
        </p:txBody>
      </p:sp>
    </p:spTree>
    <p:extLst>
      <p:ext uri="{BB962C8B-B14F-4D97-AF65-F5344CB8AC3E}">
        <p14:creationId xmlns:p14="http://schemas.microsoft.com/office/powerpoint/2010/main" val="40332810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IQIP supports providers in implementing quality improvement strategies that increase childhood and adolescent coverage levels in line with the vaccine schedule.  IQIP is a twelve-month process that includes four visits over a year, with an initial visit followed by three other visits at two months, six months and twelve months into the program. VFC providers should expect to participate in IQIP every three to four years and visits typically take place virtually but can be scheduled in person if a site prefers. IDPH </a:t>
            </a:r>
            <a:r>
              <a:rPr lang="en-US" b="0"/>
              <a:t>staff </a:t>
            </a:r>
            <a:r>
              <a:rPr lang="en-US"/>
              <a:t>will reach out to VFC Coordinators to schedule IQIP visits. If your clinic is interested in scheduling an IQIP visit, please email your regional staff representative.</a:t>
            </a:r>
          </a:p>
        </p:txBody>
      </p:sp>
    </p:spTree>
    <p:extLst>
      <p:ext uri="{BB962C8B-B14F-4D97-AF65-F5344CB8AC3E}">
        <p14:creationId xmlns:p14="http://schemas.microsoft.com/office/powerpoint/2010/main" val="38421720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rPr>
              <a:t>By enrolling in the VFC program, you agree to comply with all program requirements. </a:t>
            </a:r>
            <a:r>
              <a:rPr lang="en-US"/>
              <a:t>VFC providers must operate in a manner intended to avoid fraud and abuse. Some examples of fraud and abuse include billing a patient or third party for a VFC vaccine, failing to properly maintain VFC records and requirements, and denying VFC eligible children VFC vaccines. If fraud and abuse is suspected, IDPH will investigate. Intentional fraud and abuse will result in termination from the VFC program. </a:t>
            </a:r>
          </a:p>
          <a:p>
            <a:endParaRPr lang="en-US"/>
          </a:p>
        </p:txBody>
      </p:sp>
    </p:spTree>
    <p:extLst>
      <p:ext uri="{BB962C8B-B14F-4D97-AF65-F5344CB8AC3E}">
        <p14:creationId xmlns:p14="http://schemas.microsoft.com/office/powerpoint/2010/main" val="42818378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I-CARE has many different reports that can be helpful in managing your vaccine inventory. We will be going over a handful of these reports in more detail in the next few slides. </a:t>
            </a:r>
          </a:p>
          <a:p>
            <a:endParaRPr lang="en-US"/>
          </a:p>
        </p:txBody>
      </p:sp>
    </p:spTree>
    <p:extLst>
      <p:ext uri="{BB962C8B-B14F-4D97-AF65-F5344CB8AC3E}">
        <p14:creationId xmlns:p14="http://schemas.microsoft.com/office/powerpoint/2010/main" val="42634074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B, Immunization Activity Report. </a:t>
            </a:r>
            <a:r>
              <a:rPr lang="en-US" sz="1200" kern="1200">
                <a:solidFill>
                  <a:schemeClr val="tx1"/>
                </a:solidFill>
                <a:effectLst/>
                <a:latin typeface="+mn-lt"/>
                <a:ea typeface="+mn-ea"/>
                <a:cs typeface="+mn-cs"/>
              </a:rPr>
              <a:t>Providers should compare their EHR reports to this I-CARE report to ensure the EHR and I-CARE report match and ensure all doses are accounted for. </a:t>
            </a:r>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77</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B, Immunization Activity Report. </a:t>
            </a:r>
            <a:r>
              <a:rPr lang="en-US" sz="1200" kern="1200">
                <a:solidFill>
                  <a:schemeClr val="tx1"/>
                </a:solidFill>
                <a:effectLst/>
                <a:latin typeface="+mn-lt"/>
                <a:ea typeface="+mn-ea"/>
                <a:cs typeface="+mn-cs"/>
              </a:rPr>
              <a:t>Providers should compare their EHR reports to this I-CARE report to ensure the EHR and I-CARE report match and ensure all doses are accounted for. </a:t>
            </a:r>
          </a:p>
          <a:p>
            <a:endParaRPr lang="en-US"/>
          </a:p>
        </p:txBody>
      </p:sp>
    </p:spTree>
    <p:extLst>
      <p:ext uri="{BB962C8B-B14F-4D97-AF65-F5344CB8AC3E}">
        <p14:creationId xmlns:p14="http://schemas.microsoft.com/office/powerpoint/2010/main" val="4985639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Vaccine Accountability Report generates a report summarizing doses administered, wasted, and expired during a selected time period. A 12-Month Inventory Summary, including the provider’s wastage level, is also included in this report and can help identify trends and support compliance with vaccine accountability requirements. It is best to r</a:t>
            </a:r>
            <a:r>
              <a:rPr lang="en-US"/>
              <a:t>un the accountability report from the date of the last order. It is important to spot check that doses are inputting into patient records and deducting from inventory.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a:p>
            <a:endParaRPr lang="en-US"/>
          </a:p>
          <a:p>
            <a:endParaRPr lang="en-US"/>
          </a:p>
        </p:txBody>
      </p:sp>
    </p:spTree>
    <p:extLst>
      <p:ext uri="{BB962C8B-B14F-4D97-AF65-F5344CB8AC3E}">
        <p14:creationId xmlns:p14="http://schemas.microsoft.com/office/powerpoint/2010/main" val="13735066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Immunization Activity report generates a summary list of all immunizations administered during a selected time period. This report is useful for reviewing administered doses, reconciling inventory, and confirming that documentation aligns with vaccine usage.</a:t>
            </a:r>
          </a:p>
          <a:p>
            <a:endParaRPr lang="en-US"/>
          </a:p>
        </p:txBody>
      </p:sp>
    </p:spTree>
    <p:extLst>
      <p:ext uri="{BB962C8B-B14F-4D97-AF65-F5344CB8AC3E}">
        <p14:creationId xmlns:p14="http://schemas.microsoft.com/office/powerpoint/2010/main" val="2089190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I-CARE can generate a comma-delimited text file, like an Excel spreadsheet, of patients that match a given criterion. You can also use the main search bar or the “Patients” tab to search for and manage active patients. The patients tab provides a more robust search, including an advanced search function, as well as a button to manually add a new patient.</a:t>
            </a:r>
          </a:p>
          <a:p>
            <a:endParaRPr lang="en-US"/>
          </a:p>
        </p:txBody>
      </p:sp>
    </p:spTree>
    <p:extLst>
      <p:ext uri="{BB962C8B-B14F-4D97-AF65-F5344CB8AC3E}">
        <p14:creationId xmlns:p14="http://schemas.microsoft.com/office/powerpoint/2010/main" val="359118420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Immunizations Due Report will generate a list of active patients at your site who are overdue for a particular vaccination. Providers can use this report to determine patients in their population that need to come in for an appointment. Providers also use this report when they have vaccine in their inventory that expires soon.  You can use this list to remind patients to schedule an appointment to receive their next vaccination with a Reminder Recall Report, which we will show on the next slide. The Immunizations Given Report will generate a list of active patients who received a dose during the specified time frame. Use this report to review immunizations given over specific time frames, to target missing doses, or to review possible data entry issues.</a:t>
            </a:r>
          </a:p>
        </p:txBody>
      </p:sp>
    </p:spTree>
    <p:extLst>
      <p:ext uri="{BB962C8B-B14F-4D97-AF65-F5344CB8AC3E}">
        <p14:creationId xmlns:p14="http://schemas.microsoft.com/office/powerpoint/2010/main" val="29611533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Reminder Recall Reports are used to remind patients of a future vaccination or to target patients who are past due for a vaccination. Providers can generate a patient list or create customized letters to send out notifications. These notifications can be sent digitally or printed and mailed to patients and their families. This can be used for a specific vaccination type, that can be selected in the “Groups” section (highlighted in blue box) or a VFC provider can leave the default “All” box checked as a general patient population reminder. </a:t>
            </a:r>
            <a:endParaRPr lang="en-US"/>
          </a:p>
        </p:txBody>
      </p:sp>
    </p:spTree>
    <p:extLst>
      <p:ext uri="{BB962C8B-B14F-4D97-AF65-F5344CB8AC3E}">
        <p14:creationId xmlns:p14="http://schemas.microsoft.com/office/powerpoint/2010/main" val="32833540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Childhood Coverage Level and Adolescent Coverage Level reports are used to generate immunization coverage levels on active patients who match the search criteria. The Childhood Coverage level report measures active patients who are fully vaccinated for each group before their second birthday while the Adolescent Coverage Level Report, measures whether kids are up to date on vaccination before their 13</a:t>
            </a:r>
            <a:r>
              <a:rPr lang="en-US" baseline="30000"/>
              <a:t>th</a:t>
            </a:r>
            <a:r>
              <a:rPr lang="en-US"/>
              <a:t> and 17</a:t>
            </a:r>
            <a:r>
              <a:rPr lang="en-US" baseline="30000"/>
              <a:t>th</a:t>
            </a:r>
            <a:r>
              <a:rPr lang="en-US"/>
              <a:t> birthdays. </a:t>
            </a:r>
          </a:p>
        </p:txBody>
      </p:sp>
    </p:spTree>
    <p:extLst>
      <p:ext uri="{BB962C8B-B14F-4D97-AF65-F5344CB8AC3E}">
        <p14:creationId xmlns:p14="http://schemas.microsoft.com/office/powerpoint/2010/main" val="294940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invalid doses report is used in quality assurance review and flags any problems. It looks at each vaccine and vaccine group and matches against the vaccine administration schedule to make sure vaccines are being administered correctly. The Missed Opportunities report shows a summary of patients who have missed opportunities; it is also used in quality assurance visits. Generating a Missed Opportunity Summary report will show all the missed opportunities for an entire site. When a patient presents for vaccination, make sure to give all vaccines that are due and overdue at the same time if possible.</a:t>
            </a:r>
          </a:p>
        </p:txBody>
      </p:sp>
    </p:spTree>
    <p:extLst>
      <p:ext uri="{BB962C8B-B14F-4D97-AF65-F5344CB8AC3E}">
        <p14:creationId xmlns:p14="http://schemas.microsoft.com/office/powerpoint/2010/main" val="4165825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If a site is moving to a new location, they should notify IDPH at least 30 days in advance and complete the vaccine program site updates form. We hope to not have any sites unenroll from the VFC program, but if it is necessary, there are also steps that should be taken to ensure timely notification is made and remaining vaccines are transferred. A site must provide a 30-day minimum notice of unenrollment, reconcile their inventory, and attempt to </a:t>
            </a:r>
            <a:r>
              <a:rPr lang="en-US" sz="1200"/>
              <a:t>transfer remaining viable vaccines. LHDs are a great place to start! Sites must also be ready to provide at least 3 months of DDL temperature data. For more information, review the manual. </a:t>
            </a:r>
          </a:p>
        </p:txBody>
      </p:sp>
    </p:spTree>
    <p:extLst>
      <p:ext uri="{BB962C8B-B14F-4D97-AF65-F5344CB8AC3E}">
        <p14:creationId xmlns:p14="http://schemas.microsoft.com/office/powerpoint/2010/main" val="325483302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Adult Immunization Program </a:t>
            </a:r>
            <a:r>
              <a:rPr lang="en-US" sz="1200"/>
              <a:t>provides low- to no-cost vaccines to uninsured and underinsured adults ages 19 years and older. These vaccines are federally funded and most individuals with Medicaid, Medicare, or private insurance are not eligible. L</a:t>
            </a:r>
            <a:r>
              <a:rPr lang="en-US"/>
              <a:t>ocal health departments, federally qualified health centers, and rural health clinics can order these vaccines to distribute. </a:t>
            </a:r>
            <a:r>
              <a:rPr lang="en-US" sz="1200"/>
              <a:t>Most routine vaccines are available except for HPV and PCV due to funding limitations.</a:t>
            </a:r>
          </a:p>
          <a:p>
            <a:endParaRPr lang="en-US"/>
          </a:p>
        </p:txBody>
      </p:sp>
    </p:spTree>
    <p:extLst>
      <p:ext uri="{BB962C8B-B14F-4D97-AF65-F5344CB8AC3E}">
        <p14:creationId xmlns:p14="http://schemas.microsoft.com/office/powerpoint/2010/main" val="36359332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Illinois Vaccine Access Program This state funded program provides low cost to free vaccines to Illinoisians of all ages.  Again, local health departments, federally qualified health centers, and rural health clinics can order these vaccines to distribute. COVID-19 </a:t>
            </a:r>
            <a:r>
              <a:rPr lang="en-US" sz="1200"/>
              <a:t>vaccines and RSV monoclonal antibodies are included for individuals regardless of insurance status. Please note that VFC vaccines should be administered to eligible patients when the provider has doses in stock. Additionally, Prevnar 20 and Gardasil 9 are available for adults 19 years and older who are uninsured or underinsured. These replace vaccines that are no longer available in the AIP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endParaRPr lang="en-US"/>
          </a:p>
        </p:txBody>
      </p:sp>
    </p:spTree>
    <p:extLst>
      <p:ext uri="{BB962C8B-B14F-4D97-AF65-F5344CB8AC3E}">
        <p14:creationId xmlns:p14="http://schemas.microsoft.com/office/powerpoint/2010/main" val="187359621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slide shows the IDPH regional immunization program map with regional contacts. You can also reach the VFC program by emailing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Tree>
    <p:extLst>
      <p:ext uri="{BB962C8B-B14F-4D97-AF65-F5344CB8AC3E}">
        <p14:creationId xmlns:p14="http://schemas.microsoft.com/office/powerpoint/2010/main" val="139547063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Now we have some time to go over questions that attendees submitted with their registration. We can also use this time to go over any new questions that have come up.</a:t>
            </a:r>
          </a:p>
          <a:p>
            <a:endParaRPr lang="en-US"/>
          </a:p>
          <a:p>
            <a:endParaRPr lang="en-US"/>
          </a:p>
        </p:txBody>
      </p:sp>
    </p:spTree>
    <p:extLst>
      <p:ext uri="{BB962C8B-B14F-4D97-AF65-F5344CB8AC3E}">
        <p14:creationId xmlns:p14="http://schemas.microsoft.com/office/powerpoint/2010/main" val="342885317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99442-7C9A-F61F-2D5C-42FD1D3BA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8ED7F7-C35D-E762-663C-C84D735AF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55460C-2576-891C-15FD-B3E1E5D34101}"/>
              </a:ext>
            </a:extLst>
          </p:cNvPr>
          <p:cNvSpPr>
            <a:spLocks noGrp="1"/>
          </p:cNvSpPr>
          <p:nvPr>
            <p:ph type="body" idx="1"/>
          </p:nvPr>
        </p:nvSpPr>
        <p:spPr/>
        <p:txBody>
          <a:bodyPr/>
          <a:lstStyle/>
          <a:p>
            <a:pPr marL="0" indent="0">
              <a:buFont typeface="Arial" panose="020B0604020202020204" pitchFamily="34" charset="0"/>
              <a:buNone/>
            </a:pPr>
            <a:r>
              <a:rPr lang="en-US"/>
              <a:t>Now we have some time to go over questions that attendees submitted with their registration. We can also use this time to go over any new questions that have come up.</a:t>
            </a:r>
          </a:p>
          <a:p>
            <a:pPr marL="171450" indent="-171450">
              <a:buFont typeface="Arial" panose="020B0604020202020204" pitchFamily="34" charset="0"/>
              <a:buChar char="•"/>
            </a:pPr>
            <a:r>
              <a:rPr lang="en-US"/>
              <a:t>How do agencies get hepatitis B birth dose records? </a:t>
            </a:r>
          </a:p>
          <a:p>
            <a:pPr marL="171450" indent="-171450">
              <a:buFont typeface="Arial" panose="020B0604020202020204" pitchFamily="34" charset="0"/>
              <a:buChar char="•"/>
            </a:pPr>
            <a:r>
              <a:rPr lang="en-US"/>
              <a:t>Can you use I-CARE as your computerized charting and dispose of paper records in X years?</a:t>
            </a:r>
          </a:p>
          <a:p>
            <a:pPr marL="171450" indent="-171450">
              <a:buFont typeface="Arial" panose="020B0604020202020204" pitchFamily="34" charset="0"/>
              <a:buChar char="•"/>
            </a:pPr>
            <a:r>
              <a:rPr lang="en-US"/>
              <a:t>If you have an FQHC in your building and the health department gives their VFC vaccines, can the health department bill an admin fee?</a:t>
            </a:r>
          </a:p>
          <a:p>
            <a:endParaRPr lang="en-US"/>
          </a:p>
        </p:txBody>
      </p:sp>
    </p:spTree>
    <p:extLst>
      <p:ext uri="{BB962C8B-B14F-4D97-AF65-F5344CB8AC3E}">
        <p14:creationId xmlns:p14="http://schemas.microsoft.com/office/powerpoint/2010/main" val="123757433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308B9-D4C4-4755-3B71-5A9E07D466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71FC87-9D6A-A2C9-8A3C-1A34AFA16B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BC8C69-C1F4-F432-7D74-3C7F60C7F9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Now we have some time to go over questions that attendees submitted with their registration. We can also use this time to go over any new questions that have come up.</a:t>
            </a:r>
          </a:p>
          <a:p>
            <a:endParaRPr lang="en-US"/>
          </a:p>
        </p:txBody>
      </p:sp>
    </p:spTree>
    <p:extLst>
      <p:ext uri="{BB962C8B-B14F-4D97-AF65-F5344CB8AC3E}">
        <p14:creationId xmlns:p14="http://schemas.microsoft.com/office/powerpoint/2010/main" val="231733582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2469-4500-7938-8900-FAB113862D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2F0BE-29B1-21D7-1759-57BD200DF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28A672-05A5-04E2-AEE9-606BAC8224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Now we have some time to go over questions that attendees submitted with their registration. We can also use this time to go over any new questions that have come up.</a:t>
            </a:r>
          </a:p>
          <a:p>
            <a:endParaRPr lang="en-US"/>
          </a:p>
        </p:txBody>
      </p:sp>
    </p:spTree>
    <p:extLst>
      <p:ext uri="{BB962C8B-B14F-4D97-AF65-F5344CB8AC3E}">
        <p14:creationId xmlns:p14="http://schemas.microsoft.com/office/powerpoint/2010/main" val="402548401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25F44-BD41-48C0-DA1A-AA3B67D51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8B099-E298-3061-8993-B79A1590AF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DFCD4-49A2-0DB1-BBF2-8366EABFE9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Now we have some time to go over questions that attendees submitted with their registration. We can also use this time to go over any new questions that have come up.</a:t>
            </a:r>
          </a:p>
          <a:p>
            <a:endParaRPr lang="en-US"/>
          </a:p>
        </p:txBody>
      </p:sp>
    </p:spTree>
    <p:extLst>
      <p:ext uri="{BB962C8B-B14F-4D97-AF65-F5344CB8AC3E}">
        <p14:creationId xmlns:p14="http://schemas.microsoft.com/office/powerpoint/2010/main" val="125313964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B58A9-A190-A874-0931-9B4B1245A3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EE3DA-BB08-3F18-C46D-0B98B1E40C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3E26C7-E52A-CB04-D917-BAA7759EF85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Now we have some time to go over questions that attendees submitted with their registration. We can also use this time to go over any new questions that have come up.</a:t>
            </a:r>
          </a:p>
          <a:p>
            <a:pPr marL="171450" indent="-171450">
              <a:buFont typeface="Arial" panose="020B0604020202020204" pitchFamily="34" charset="0"/>
              <a:buChar char="•"/>
            </a:pPr>
            <a:r>
              <a:rPr lang="en-US"/>
              <a:t>Any other tips and tricks/short cuts for navigating I-CARE?</a:t>
            </a:r>
          </a:p>
          <a:p>
            <a:pPr marL="171450" indent="-171450">
              <a:buFont typeface="Arial" panose="020B0604020202020204" pitchFamily="34" charset="0"/>
              <a:buChar char="•"/>
            </a:pPr>
            <a:r>
              <a:rPr lang="en-US"/>
              <a:t>Can you speak about polio and </a:t>
            </a:r>
            <a:r>
              <a:rPr lang="en-US" err="1"/>
              <a:t>menb</a:t>
            </a:r>
            <a:r>
              <a:rPr lang="en-US"/>
              <a:t> forecasts in I-CARE?</a:t>
            </a:r>
          </a:p>
          <a:p>
            <a:pPr marL="171450" indent="-171450">
              <a:buFont typeface="Arial" panose="020B0604020202020204" pitchFamily="34" charset="0"/>
              <a:buChar char="•"/>
            </a:pPr>
            <a:r>
              <a:rPr lang="en-US"/>
              <a:t>Can you provide more information about the mismatch report?</a:t>
            </a:r>
          </a:p>
          <a:p>
            <a:pPr marL="171450" indent="-171450">
              <a:buFont typeface="Arial" panose="020B0604020202020204" pitchFamily="34" charset="0"/>
              <a:buChar char="•"/>
            </a:pPr>
            <a:endParaRPr lang="en-US"/>
          </a:p>
        </p:txBody>
      </p:sp>
    </p:spTree>
    <p:extLst>
      <p:ext uri="{BB962C8B-B14F-4D97-AF65-F5344CB8AC3E}">
        <p14:creationId xmlns:p14="http://schemas.microsoft.com/office/powerpoint/2010/main" val="262053791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199602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9301340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the learning objectives for this session. After this session, participants will be able to summarize current AAP vaccine schedules and recommendations, apply respiratory virus immunization recommendations for this season, and outline new vaccine products and updates.</a:t>
            </a:r>
          </a:p>
        </p:txBody>
      </p:sp>
    </p:spTree>
    <p:extLst>
      <p:ext uri="{BB962C8B-B14F-4D97-AF65-F5344CB8AC3E}">
        <p14:creationId xmlns:p14="http://schemas.microsoft.com/office/powerpoint/2010/main" val="91255705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t>Answer: True</a:t>
            </a:r>
          </a:p>
          <a:p>
            <a:endParaRPr lang="en-US"/>
          </a:p>
          <a:p>
            <a:r>
              <a:rPr lang="en-US"/>
              <a:t>IDPH endorses the American Academy of Pediatrics (AAP) immunization schedule, meaning IDPH does not recommend adjustments to the childhood immunization schedule based on federal policy changes made by HHS Secretary Robert F. Kennedy Jr. and President Trump’s executive order.</a:t>
            </a:r>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100</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t>Answer: True</a:t>
            </a:r>
          </a:p>
          <a:p>
            <a:endParaRPr lang="en-US"/>
          </a:p>
          <a:p>
            <a:r>
              <a:rPr lang="en-US"/>
              <a:t>IDPH endorses the American Academy of Pediatrics (AAP) immunization schedule, meaning IDPH does not recommend adjustments to the childhood immunization schedule based on federal policy changes made by HHS Secretary Robert F. Kennedy Jr. and President Trump’s executive order.</a:t>
            </a:r>
          </a:p>
          <a:p>
            <a:endParaRPr lang="en-US"/>
          </a:p>
        </p:txBody>
      </p:sp>
    </p:spTree>
    <p:extLst>
      <p:ext uri="{BB962C8B-B14F-4D97-AF65-F5344CB8AC3E}">
        <p14:creationId xmlns:p14="http://schemas.microsoft.com/office/powerpoint/2010/main" val="211184725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know how valuable vaccines are not only because they decrease morbidity and mortality, but also have cost-saving impacts. </a:t>
            </a:r>
          </a:p>
          <a:p>
            <a:r>
              <a:rPr lang="en-US"/>
              <a:t>From 2017-2021, the ACIP-recommended schedule for routine childhood immunization has targeted 14 vaccine-preventable disease.</a:t>
            </a:r>
          </a:p>
          <a:p>
            <a:r>
              <a:rPr lang="en-US"/>
              <a:t>Using this recommended schedule and the 2017 birth cohort, it was demonstrated that immunizations prevented over 17 million cases of disease and 30,000 deaths. The estimated vaccines costs of $8.5 billion were entirely offset by the avoided $63.6 billion in disease-related costs.</a:t>
            </a:r>
          </a:p>
        </p:txBody>
      </p:sp>
    </p:spTree>
    <p:extLst>
      <p:ext uri="{BB962C8B-B14F-4D97-AF65-F5344CB8AC3E}">
        <p14:creationId xmlns:p14="http://schemas.microsoft.com/office/powerpoint/2010/main" val="290960730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AAP has been a consistent leader at providing evidence-based recommendations and guidance for infants, children, and adolescents from vaccine-preventable illnesses since 1934, decades before the ACIP was established. Even as immunization recommendations and partnerships have evolved, the AAP has been a consistent leader within those conversations. Before the 2025 divergence between ACIP and AAP, the most notable divergence came in 1989 when they disagreed on when to administer the second dose of the MMR vaccine. But for over 30 years, since 1993 and the creation of the VFC program, ACIP and AAP had harmonized their vaccine schedules up until 2025. </a:t>
            </a:r>
          </a:p>
        </p:txBody>
      </p:sp>
      <p:sp>
        <p:nvSpPr>
          <p:cNvPr id="4" name="Slide Number Placeholder 3"/>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103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6116752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a:solidFill>
                  <a:srgbClr val="181818"/>
                </a:solidFill>
                <a:latin typeface="Trade Gothic Next"/>
              </a:rPr>
              <a:t>Immunization schedules give children protection based on: </a:t>
            </a:r>
            <a:r>
              <a:rPr lang="en-US" sz="2000">
                <a:solidFill>
                  <a:srgbClr val="181818"/>
                </a:solidFill>
              </a:rPr>
              <a:t>Ages when vaccines will work best with their immune systems, when they are most vulnerable to certain diseases, and risk of exposure to disease and how that disease impacts health, </a:t>
            </a:r>
            <a:r>
              <a:rPr lang="en-US" sz="2400">
                <a:solidFill>
                  <a:srgbClr val="181818"/>
                </a:solidFill>
                <a:latin typeface="Trade Gothic Next"/>
              </a:rPr>
              <a:t>giving children protection when they are</a:t>
            </a:r>
            <a:r>
              <a:rPr lang="en-US" sz="2400" b="1">
                <a:solidFill>
                  <a:srgbClr val="181818"/>
                </a:solidFill>
                <a:latin typeface="Trade Gothic Next"/>
              </a:rPr>
              <a:t> most vulnerable</a:t>
            </a:r>
            <a:r>
              <a:rPr lang="en-US" sz="2400">
                <a:solidFill>
                  <a:srgbClr val="181818"/>
                </a:solidFill>
                <a:latin typeface="Trade Gothic Next"/>
              </a:rPr>
              <a:t>.</a:t>
            </a:r>
            <a:endParaRPr lang="en-US" sz="2000"/>
          </a:p>
          <a:p>
            <a:endParaRPr lang="en-US"/>
          </a:p>
        </p:txBody>
      </p:sp>
    </p:spTree>
    <p:extLst>
      <p:ext uri="{BB962C8B-B14F-4D97-AF65-F5344CB8AC3E}">
        <p14:creationId xmlns:p14="http://schemas.microsoft.com/office/powerpoint/2010/main" val="35393022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4DA3C-E6E3-728E-E9A5-947F99E20F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2E069-3EE6-9DCB-FF33-BB5864D92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CF396-5A11-6A92-0195-98F7F0216EFC}"/>
              </a:ext>
            </a:extLst>
          </p:cNvPr>
          <p:cNvSpPr>
            <a:spLocks noGrp="1"/>
          </p:cNvSpPr>
          <p:nvPr>
            <p:ph type="body" idx="1"/>
          </p:nvPr>
        </p:nvSpPr>
        <p:spPr/>
        <p:txBody>
          <a:bodyPr/>
          <a:lstStyle/>
          <a:p>
            <a:r>
              <a:rPr lang="en-US" sz="2400" b="0">
                <a:solidFill>
                  <a:schemeClr val="accent2"/>
                </a:solidFill>
              </a:rPr>
              <a:t>In the past year and half there have been many announcements, changes, changing back to the original policy, generation of confusion as a result, and more. But at the end of the day, we want to emphasize that clinical operations have not changed and we should continue to vaccinated based on AAP recommendations as endorsed by IDPH. </a:t>
            </a:r>
          </a:p>
        </p:txBody>
      </p:sp>
    </p:spTree>
    <p:extLst>
      <p:ext uri="{BB962C8B-B14F-4D97-AF65-F5344CB8AC3E}">
        <p14:creationId xmlns:p14="http://schemas.microsoft.com/office/powerpoint/2010/main" val="283498500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a:t>Here are the steps on how providers should use the AAP immunization schedule. During this session, we will review each schedule and walk through these steps. The AAP schedule follows very similarly to the ACIP vaccination schedules that many medical providers are familiar with. </a:t>
            </a:r>
            <a:r>
              <a:rPr lang="en-US" sz="1200" b="0" i="0" kern="1200">
                <a:solidFill>
                  <a:schemeClr val="tx1"/>
                </a:solidFill>
                <a:effectLst/>
                <a:latin typeface="+mn-lt"/>
                <a:ea typeface="+mn-ea"/>
                <a:cs typeface="+mn-cs"/>
              </a:rPr>
              <a:t>At this time, the AAP no longer endorses the Centers for Disease Control and Prevention's recommended childhood and adolescent immunization schedule. Members of the AAP Committee on Infectious Diseases participated in the immunization work groups of the Advisory Committee on Immunization Practices through May of 2025. </a:t>
            </a:r>
          </a:p>
          <a:p>
            <a:endParaRPr lang="en-US"/>
          </a:p>
        </p:txBody>
      </p:sp>
    </p:spTree>
    <p:extLst>
      <p:ext uri="{BB962C8B-B14F-4D97-AF65-F5344CB8AC3E}">
        <p14:creationId xmlns:p14="http://schemas.microsoft.com/office/powerpoint/2010/main" val="414015803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US"/>
              <a:t>Table 1 shows the dosing schedule for each recommended vaccine. It’s a color-coded table. The legend colors and text are as follows: </a:t>
            </a:r>
            <a:r>
              <a:rPr lang="en-US" sz="1200" b="0" i="0" kern="1200">
                <a:solidFill>
                  <a:schemeClr val="tx1"/>
                </a:solidFill>
                <a:effectLst/>
                <a:latin typeface="+mn-lt"/>
                <a:ea typeface="+mn-ea"/>
                <a:cs typeface="+mn-cs"/>
              </a:rPr>
              <a:t>Blue boxes show the range of recommended ages for all children. Purple boxes indicate a range of recommended ages for catch-up vaccination. Orange boxes show ranges of recommended ages for certain high-risk groups or populations.</a:t>
            </a:r>
          </a:p>
          <a:p>
            <a:pPr lvl="0" fontAlgn="base"/>
            <a:r>
              <a:rPr lang="en-US" sz="1200" b="0" i="0" kern="1200">
                <a:solidFill>
                  <a:schemeClr val="tx1"/>
                </a:solidFill>
                <a:effectLst/>
                <a:latin typeface="+mn-lt"/>
                <a:ea typeface="+mn-ea"/>
                <a:cs typeface="+mn-cs"/>
              </a:rPr>
              <a:t>Blue boxes with dots are a new addition that was added for recommended vaccination for those who desire protection. Blue boxes with diagonal lines are recommended vaccination based on shared clinical decision-making.</a:t>
            </a:r>
          </a:p>
          <a:p>
            <a:endParaRPr lang="en-US"/>
          </a:p>
        </p:txBody>
      </p:sp>
    </p:spTree>
    <p:extLst>
      <p:ext uri="{BB962C8B-B14F-4D97-AF65-F5344CB8AC3E}">
        <p14:creationId xmlns:p14="http://schemas.microsoft.com/office/powerpoint/2010/main" val="332024957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Table 2 provides the catch-up schedules and minimum intervals between doses for children whose vaccinations have been delayed. A vaccine series does not need to be restarted, regardless of the amount of time that has elapsed between doses. Always use this table in conjunction with Table 1 and any notes that follow. It is important to work closely with a patient’s caregivers to ensure they get on track with their vaccinations. No changes were made to this table compared to the 2025 AAP Immunization Schedule.</a:t>
            </a:r>
          </a:p>
        </p:txBody>
      </p:sp>
    </p:spTree>
    <p:extLst>
      <p:ext uri="{BB962C8B-B14F-4D97-AF65-F5344CB8AC3E}">
        <p14:creationId xmlns:p14="http://schemas.microsoft.com/office/powerpoint/2010/main" val="331604728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Table 3 shows the immunization schedule by medical indication. Red boxes indicate a vaccine is contraindicated or not recommended. </a:t>
            </a:r>
            <a:r>
              <a:rPr lang="en-US" sz="1200" b="0" i="0" kern="1200">
                <a:solidFill>
                  <a:schemeClr val="tx1"/>
                </a:solidFill>
                <a:effectLst/>
                <a:latin typeface="+mn-lt"/>
                <a:ea typeface="+mn-ea"/>
                <a:cs typeface="+mn-cs"/>
              </a:rPr>
              <a:t>Pink boxes with a diagonal red line indicate a precaution; that might be indicated if the benefit of protection outweighs the risk of adverse reaction.</a:t>
            </a:r>
            <a:endParaRPr lang="en-US"/>
          </a:p>
        </p:txBody>
      </p:sp>
    </p:spTree>
    <p:extLst>
      <p:ext uri="{BB962C8B-B14F-4D97-AF65-F5344CB8AC3E}">
        <p14:creationId xmlns:p14="http://schemas.microsoft.com/office/powerpoint/2010/main" val="424698605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True</a:t>
            </a:r>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110</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1DD18-4950-0093-069B-AC8F5B741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FA6E13-FF43-73D6-B01B-5E76DE5963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3CF881-A327-4190-C54E-C5752659C1E4}"/>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t>Answer: True</a:t>
            </a:r>
          </a:p>
          <a:p>
            <a:endParaRPr lang="en-US"/>
          </a:p>
        </p:txBody>
      </p:sp>
    </p:spTree>
    <p:extLst>
      <p:ext uri="{BB962C8B-B14F-4D97-AF65-F5344CB8AC3E}">
        <p14:creationId xmlns:p14="http://schemas.microsoft.com/office/powerpoint/2010/main" val="140253310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963AD-5F76-DF01-C3D6-20C427149E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1AFDE3-46B0-B38E-C8DD-0954206E61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A60B87-C8FE-D267-DAB1-C147E54FC30B}"/>
              </a:ext>
            </a:extLst>
          </p:cNvPr>
          <p:cNvSpPr>
            <a:spLocks noGrp="1"/>
          </p:cNvSpPr>
          <p:nvPr>
            <p:ph type="body" idx="1"/>
          </p:nvPr>
        </p:nvSpPr>
        <p:spPr/>
        <p:txBody>
          <a:bodyPr/>
          <a:lstStyle/>
          <a:p>
            <a:r>
              <a:rPr lang="en-US"/>
              <a:t>The Hepatitis B vaccine is recommended for all newborns within 24 hours of birth, one more dose at 1-2 months, and a third dose at 6-18 months. </a:t>
            </a:r>
          </a:p>
          <a:p>
            <a:endParaRPr lang="en-US"/>
          </a:p>
        </p:txBody>
      </p:sp>
      <p:sp>
        <p:nvSpPr>
          <p:cNvPr id="4" name="Slide Number Placeholder 3">
            <a:extLst>
              <a:ext uri="{FF2B5EF4-FFF2-40B4-BE49-F238E27FC236}">
                <a16:creationId xmlns:a16="http://schemas.microsoft.com/office/drawing/2014/main" id="{3E18AFB1-4685-3D19-3A77-8A43BBD7DD95}"/>
              </a:ext>
            </a:extLst>
          </p:cNvPr>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112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2031862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The </a:t>
            </a:r>
            <a:r>
              <a:rPr lang="en-US" sz="1200" b="1" i="0" u="sng" kern="1200">
                <a:solidFill>
                  <a:schemeClr val="tx1"/>
                </a:solidFill>
                <a:effectLst/>
                <a:latin typeface="+mn-lt"/>
                <a:ea typeface="+mn-ea"/>
                <a:cs typeface="+mn-cs"/>
                <a:hlinkClick r:id="rId3"/>
              </a:rPr>
              <a:t>AAP recommends starting the HPV vaccination series between 9 and 12 years</a:t>
            </a:r>
            <a:r>
              <a:rPr lang="en-US" sz="1200" b="0" i="0" kern="1200">
                <a:solidFill>
                  <a:schemeClr val="tx1"/>
                </a:solidFill>
                <a:effectLst/>
                <a:latin typeface="+mn-lt"/>
                <a:ea typeface="+mn-ea"/>
                <a:cs typeface="+mn-cs"/>
              </a:rPr>
              <a:t>, at an age that the provider deems optimal for acceptance and completion of the vaccination series. </a:t>
            </a:r>
            <a:r>
              <a:rPr lang="en-US" sz="1200"/>
              <a:t>Teens whose health care provider recommended HPV vaccination had higher rates of uptake than those not receiving a recommendation.</a:t>
            </a:r>
          </a:p>
          <a:p>
            <a:endParaRPr lang="en-US" sz="1200" b="0" i="0" kern="1200">
              <a:solidFill>
                <a:schemeClr val="tx1"/>
              </a:solidFill>
              <a:effectLst/>
              <a:latin typeface="+mn-lt"/>
              <a:ea typeface="+mn-ea"/>
              <a:cs typeface="+mn-cs"/>
            </a:endParaRPr>
          </a:p>
          <a:p>
            <a:endParaRPr lang="en-US" sz="1200" b="0" i="0" kern="1200">
              <a:solidFill>
                <a:schemeClr val="tx1"/>
              </a:solidFill>
              <a:effectLst/>
              <a:latin typeface="+mn-lt"/>
              <a:ea typeface="+mn-ea"/>
              <a:cs typeface="+mn-cs"/>
            </a:endParaRPr>
          </a:p>
          <a:p>
            <a:r>
              <a:rPr lang="en-US"/>
              <a:t>Teens whose health care provider recommended HPV vaccination had higher rates of uptake than those not receiving a recommendation, try these tips. Assume that parents and caregivers are ready to have their kids vaccinated. Example: “Now that your child is 12, they are due for three vaccines today that protect against meningitis, HPV cancers, and pertussis.” You can also try sharing personal stories: "I got this vaccine for my children starting at age 9, and I recommend we give your child their vaccine today.”  To help reassure apprehensive families, if they are more receptive to data, you can try sharing recent data, like the above Vaccine Integrity Project study, that shows there is no evidence connecting the HPV vaccine. For the fourth consecutive year, HPV vaccination rates have been the same. According to the 2025 National Immunization Survey-Teen, only </a:t>
            </a:r>
            <a:r>
              <a:rPr lang="en-US" sz="1200"/>
              <a:t>77.7% had received ≥1 dose of HPV vaccine and 63.4% were up to date with the HPV vaccination series.</a:t>
            </a:r>
            <a:endParaRPr lang="en-US"/>
          </a:p>
        </p:txBody>
      </p:sp>
    </p:spTree>
    <p:extLst>
      <p:ext uri="{BB962C8B-B14F-4D97-AF65-F5344CB8AC3E}">
        <p14:creationId xmlns:p14="http://schemas.microsoft.com/office/powerpoint/2010/main" val="332145688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D7A70-4DDA-882B-C71D-B1A315D9EA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67312C-2D66-7B4C-CB1A-CD2A1A931B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449D94-D059-FD70-6E97-5046BD74A892}"/>
              </a:ext>
            </a:extLst>
          </p:cNvPr>
          <p:cNvSpPr>
            <a:spLocks noGrp="1"/>
          </p:cNvSpPr>
          <p:nvPr>
            <p:ph type="body" idx="1"/>
          </p:nvPr>
        </p:nvSpPr>
        <p:spPr/>
        <p:txBody>
          <a:bodyPr/>
          <a:lstStyle/>
          <a:p>
            <a:r>
              <a:rPr lang="en-US" sz="2400"/>
              <a:t>Clinicians should ensure all patients are up to date on MMR vaccination and prioritize timely administration of vaccination. </a:t>
            </a:r>
            <a:r>
              <a:rPr lang="en-US" sz="1200" b="0" i="0" kern="1200">
                <a:solidFill>
                  <a:schemeClr val="tx1"/>
                </a:solidFill>
                <a:effectLst/>
                <a:latin typeface="+mn-lt"/>
                <a:ea typeface="+mn-ea"/>
                <a:cs typeface="+mn-cs"/>
              </a:rPr>
              <a:t>The AAP recommends individuals receive 2 doses of measles, mumps, rubella (MMR) or measles, mumps, rubella and varicella (MMRV) vaccine. As soon as an infant reaches 12 months of age, clinicians should be strongly recommending an MMR vaccine to their patients.</a:t>
            </a:r>
          </a:p>
          <a:p>
            <a:endParaRPr lang="en-US" sz="1200" b="0" i="0" kern="1200">
              <a:solidFill>
                <a:schemeClr val="tx1"/>
              </a:solidFill>
              <a:effectLst/>
              <a:latin typeface="+mn-lt"/>
              <a:ea typeface="+mn-ea"/>
              <a:cs typeface="+mn-cs"/>
            </a:endParaRPr>
          </a:p>
          <a:p>
            <a:r>
              <a:rPr lang="en-US" sz="2400"/>
              <a:t>Schedule:</a:t>
            </a:r>
          </a:p>
          <a:p>
            <a:pPr lvl="1"/>
            <a:r>
              <a:rPr lang="en-US" sz="2000"/>
              <a:t>2-dose series given at age 12–15 months &amp; age 4–6 years.</a:t>
            </a:r>
            <a:endParaRPr lang="en-US" sz="2000">
              <a:ea typeface="Roboto"/>
              <a:cs typeface="Roboto"/>
            </a:endParaRPr>
          </a:p>
          <a:p>
            <a:endParaRPr lang="en-US">
              <a:ea typeface="Calibri"/>
              <a:cs typeface="Calibri"/>
            </a:endParaRPr>
          </a:p>
        </p:txBody>
      </p:sp>
    </p:spTree>
    <p:extLst>
      <p:ext uri="{BB962C8B-B14F-4D97-AF65-F5344CB8AC3E}">
        <p14:creationId xmlns:p14="http://schemas.microsoft.com/office/powerpoint/2010/main" val="278780210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2E20A-EAC8-9E1E-7CC9-5078957B8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50411A-83A1-03C7-5C45-494400ED10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C9203C-47D5-E81B-A2FE-0316484E4AA2}"/>
              </a:ext>
            </a:extLst>
          </p:cNvPr>
          <p:cNvSpPr>
            <a:spLocks noGrp="1"/>
          </p:cNvSpPr>
          <p:nvPr>
            <p:ph type="body" idx="1"/>
          </p:nvPr>
        </p:nvSpPr>
        <p:spPr/>
        <p:txBody>
          <a:bodyPr/>
          <a:lstStyle/>
          <a:p>
            <a:r>
              <a:rPr lang="en-US" sz="1200" b="0" i="0" kern="1200">
                <a:solidFill>
                  <a:schemeClr val="tx1"/>
                </a:solidFill>
                <a:effectLst/>
                <a:latin typeface="+mn-lt"/>
                <a:ea typeface="+mn-ea"/>
                <a:cs typeface="+mn-cs"/>
              </a:rPr>
              <a:t>Early vaccination for international travel for infants 6 through 11 months is also strongly recommended. This also applies to any infants traveling to domestic areas with an ongoing outbreak, and clinicians should look to the vaccination guidance of the state or local health department for the residents of the outbreak-affected community to determine whether vaccination is needed. If an early dose is given, the child will still need their regularly scheduled 2 MMR doses at 12 months of age and older.</a:t>
            </a:r>
          </a:p>
          <a:p>
            <a:endParaRPr lang="en-US" sz="1200" b="0" i="0" kern="1200">
              <a:solidFill>
                <a:schemeClr val="tx1"/>
              </a:solidFill>
              <a:effectLst/>
              <a:latin typeface="+mn-lt"/>
              <a:ea typeface="+mn-ea"/>
              <a:cs typeface="+mn-cs"/>
            </a:endParaRPr>
          </a:p>
          <a:p>
            <a:endParaRPr lang="en-US" sz="1200" b="0" i="0" kern="1200">
              <a:solidFill>
                <a:schemeClr val="tx1"/>
              </a:solidFill>
              <a:effectLst/>
              <a:latin typeface="+mn-lt"/>
              <a:ea typeface="+mn-ea"/>
              <a:cs typeface="+mn-cs"/>
            </a:endParaRP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For either situation, doses received prior to the first birthday do not count toward the recommended 2-dose series. </a:t>
            </a:r>
            <a:endParaRPr lang="en-US">
              <a:ea typeface="Calibri"/>
              <a:cs typeface="Calibri"/>
            </a:endParaRPr>
          </a:p>
        </p:txBody>
      </p:sp>
    </p:spTree>
    <p:extLst>
      <p:ext uri="{BB962C8B-B14F-4D97-AF65-F5344CB8AC3E}">
        <p14:creationId xmlns:p14="http://schemas.microsoft.com/office/powerpoint/2010/main" val="38313305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9C1CA-91B8-0748-72AA-7765C8FEA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B6A175-DC56-788B-B3D2-8EF7858C30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FC3D8F-7E49-3E53-4790-8EFA4D5A0ED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Contains a combination of measles, mumps, rubella, and varicella (chickenpox) vaccines.</a:t>
            </a:r>
          </a:p>
          <a:p>
            <a:pPr marL="0" marR="0" algn="l">
              <a:buNone/>
            </a:pPr>
            <a:endParaRPr lang="en-US" sz="1800" b="0" i="0">
              <a:solidFill>
                <a:srgbClr val="242424"/>
              </a:solidFill>
              <a:effectLst/>
              <a:latin typeface="Aptos" panose="020B0004020202020204" pitchFamily="34" charset="0"/>
            </a:endParaRPr>
          </a:p>
          <a:p>
            <a:pPr marL="0" marR="0" algn="l">
              <a:buNone/>
            </a:pPr>
            <a:r>
              <a:rPr lang="en-US" sz="1800" b="0" i="0">
                <a:solidFill>
                  <a:srgbClr val="242424"/>
                </a:solidFill>
                <a:effectLst/>
                <a:latin typeface="Aptos" panose="020B0004020202020204" pitchFamily="34" charset="0"/>
              </a:rPr>
              <a:t>If the first dose is an MMR administered on or after 12 months of age, and then the second dose is MMRV (</a:t>
            </a:r>
            <a:r>
              <a:rPr lang="en-US" sz="1800" b="0" i="0" err="1">
                <a:solidFill>
                  <a:srgbClr val="242424"/>
                </a:solidFill>
                <a:effectLst/>
                <a:latin typeface="Aptos" panose="020B0004020202020204" pitchFamily="34" charset="0"/>
              </a:rPr>
              <a:t>ProQuad</a:t>
            </a:r>
            <a:r>
              <a:rPr lang="en-US" sz="1800" b="0" i="0">
                <a:solidFill>
                  <a:srgbClr val="242424"/>
                </a:solidFill>
                <a:effectLst/>
                <a:latin typeface="Aptos" panose="020B0004020202020204" pitchFamily="34" charset="0"/>
              </a:rPr>
              <a:t>) administered at least 28 days later, yes, it is considered valid.</a:t>
            </a:r>
          </a:p>
          <a:p>
            <a:pPr marL="0" marR="0" algn="l">
              <a:buFont typeface="Arial" panose="020B0604020202020204" pitchFamily="34" charset="0"/>
              <a:buChar char="•"/>
            </a:pPr>
            <a:r>
              <a:rPr lang="en-US" sz="1800" b="0" i="1">
                <a:solidFill>
                  <a:srgbClr val="242424"/>
                </a:solidFill>
                <a:effectLst/>
                <a:latin typeface="Aptos" panose="020B0004020202020204" pitchFamily="34" charset="0"/>
              </a:rPr>
              <a:t>Note:</a:t>
            </a:r>
            <a:r>
              <a:rPr lang="en-US" sz="1800" b="0" i="0">
                <a:solidFill>
                  <a:srgbClr val="242424"/>
                </a:solidFill>
                <a:effectLst/>
                <a:latin typeface="Aptos" panose="020B0004020202020204" pitchFamily="34" charset="0"/>
              </a:rPr>
              <a:t> There is an unusual exception. CDC recommends the minimum age for the second dose be 13 calendar months. If the first dose is given before 12 months (but within the 4-day grace period), and the second dose is given just 28 days later, it may fall more than 4 days before the child turns 13 months. In such cases, CDC and I-CARE validation rules will mark the second dose as invalid.</a:t>
            </a:r>
          </a:p>
          <a:p>
            <a:pPr marL="0" marR="0" algn="l">
              <a:buNone/>
            </a:pPr>
            <a:r>
              <a:rPr lang="en-US" sz="1800" b="0" i="0">
                <a:solidFill>
                  <a:srgbClr val="242424"/>
                </a:solidFill>
                <a:effectLst/>
                <a:latin typeface="Aptos" panose="020B0004020202020204" pitchFamily="34" charset="0"/>
              </a:rPr>
              <a:t>However, if both the first and second doses are </a:t>
            </a:r>
            <a:r>
              <a:rPr lang="en-US" sz="1800" b="0" i="0" err="1">
                <a:solidFill>
                  <a:srgbClr val="242424"/>
                </a:solidFill>
                <a:effectLst/>
                <a:latin typeface="Aptos" panose="020B0004020202020204" pitchFamily="34" charset="0"/>
              </a:rPr>
              <a:t>ProQuad</a:t>
            </a:r>
            <a:r>
              <a:rPr lang="en-US" sz="1800" b="0" i="0">
                <a:solidFill>
                  <a:srgbClr val="242424"/>
                </a:solidFill>
                <a:effectLst/>
                <a:latin typeface="Aptos" panose="020B0004020202020204" pitchFamily="34" charset="0"/>
              </a:rPr>
              <a:t> (MMRV), the second dose should be given at least 3 months after the first. This is because, for children under 13 years of age, the second dose of varicella—whether given as MMRV or single-antigen varicella—should be administered at a minimum interval of 3 months. This is per ACIP recommendations.</a:t>
            </a:r>
          </a:p>
          <a:p>
            <a:pPr marL="0" marR="0" algn="l"/>
            <a:r>
              <a:rPr lang="en-US" sz="1800" b="0" i="0">
                <a:solidFill>
                  <a:srgbClr val="242424"/>
                </a:solidFill>
                <a:effectLst/>
                <a:latin typeface="Aptos" panose="020B0004020202020204" pitchFamily="34" charset="0"/>
              </a:rPr>
              <a:t>One general note: some school nurses may be unfamiliar with the 4-day grace period, and/or their immunization tracking systems might not recognize it. While Illinois allows a 4-day grace period for vaccines given up to 4 days before the minimum age or minimum interval (except between live vaccines), using it may require a letter of explanation if the school requests it. Use caution when applying the grace period.</a:t>
            </a:r>
          </a:p>
          <a:p>
            <a:endParaRPr lang="en-US">
              <a:ea typeface="Calibri"/>
              <a:cs typeface="Calibri"/>
            </a:endParaRPr>
          </a:p>
        </p:txBody>
      </p:sp>
    </p:spTree>
    <p:extLst>
      <p:ext uri="{BB962C8B-B14F-4D97-AF65-F5344CB8AC3E}">
        <p14:creationId xmlns:p14="http://schemas.microsoft.com/office/powerpoint/2010/main" val="156233574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catch-up vaccination, 2 doses should be given at least 4 weeks apart. Children 13 years and older are not eligible for MMRV. Please follow the 3-month minimum spacing interval for MMRV for children 12 years and younger. The second dose can be administered early, but at least 4 weeks after the first dose, during an outbreak. CDC also allows children as young as 6 months to receive MMR when travelling internationally. Those who receive this early dose will still need to follow the regular 2 dose schedule afterwards. Please follow all CDC and CDPH guidance during a measles outbreak. </a:t>
            </a:r>
          </a:p>
          <a:p>
            <a:endParaRPr lang="en-US">
              <a:ea typeface="Calibri"/>
              <a:cs typeface="Calibri"/>
            </a:endParaRPr>
          </a:p>
        </p:txBody>
      </p:sp>
    </p:spTree>
    <p:extLst>
      <p:ext uri="{BB962C8B-B14F-4D97-AF65-F5344CB8AC3E}">
        <p14:creationId xmlns:p14="http://schemas.microsoft.com/office/powerpoint/2010/main" val="242354825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87AD6-96D8-622B-6F5A-C1175F0571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EDCE72-76B6-497D-D8EF-0DA2C4B841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B21A42-F0E8-FBC2-A8E3-E963C0C461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On September 2nd, t</a:t>
            </a:r>
            <a:r>
              <a:rPr lang="en-US" sz="1200"/>
              <a:t>he age indication for </a:t>
            </a:r>
            <a:r>
              <a:rPr lang="en-US" sz="1200" err="1"/>
              <a:t>MenQuadfi</a:t>
            </a:r>
            <a:r>
              <a:rPr lang="en-US" sz="1200"/>
              <a:t> (</a:t>
            </a:r>
            <a:r>
              <a:rPr lang="en-US" sz="1200" err="1"/>
              <a:t>MenACWY</a:t>
            </a:r>
            <a:r>
              <a:rPr lang="en-US" sz="1200"/>
              <a:t>) was expanded to children as young as 6 weeks.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a typeface="Calibri"/>
                <a:cs typeface="Calibri"/>
              </a:rPr>
              <a:t>Pentavalent vaccines are important because they allow for the full meningococcal vaccine series to be completed in 3 injections instead of 4. This includes Pfizer’s </a:t>
            </a:r>
            <a:r>
              <a:rPr lang="en-US" sz="1200" err="1">
                <a:ea typeface="Calibri"/>
                <a:cs typeface="Calibri"/>
              </a:rPr>
              <a:t>Penbraya</a:t>
            </a:r>
            <a:r>
              <a:rPr lang="en-US" sz="1200">
                <a:ea typeface="Calibri"/>
                <a:cs typeface="Calibri"/>
              </a:rPr>
              <a:t> and GSK’s </a:t>
            </a:r>
            <a:r>
              <a:rPr lang="en-US" sz="1200" err="1">
                <a:ea typeface="Calibri"/>
                <a:cs typeface="Calibri"/>
              </a:rPr>
              <a:t>PenMenvy</a:t>
            </a:r>
            <a:r>
              <a:rPr lang="en-US" sz="1200">
                <a:ea typeface="Calibri"/>
                <a:cs typeface="Calibri"/>
              </a:rPr>
              <a:t> which are to be used when both </a:t>
            </a:r>
            <a:r>
              <a:rPr lang="en-US" sz="1200" err="1">
                <a:ea typeface="Calibri"/>
                <a:cs typeface="Calibri"/>
              </a:rPr>
              <a:t>MenACWY</a:t>
            </a:r>
            <a:r>
              <a:rPr lang="en-US" sz="1200">
                <a:ea typeface="Calibri"/>
                <a:cs typeface="Calibri"/>
              </a:rPr>
              <a:t> and </a:t>
            </a:r>
            <a:r>
              <a:rPr lang="en-US" sz="1200" err="1">
                <a:ea typeface="Calibri"/>
                <a:cs typeface="Calibri"/>
              </a:rPr>
              <a:t>MenB</a:t>
            </a:r>
            <a:r>
              <a:rPr lang="en-US" sz="1200">
                <a:ea typeface="Calibri"/>
                <a:cs typeface="Calibri"/>
              </a:rPr>
              <a:t> are indicated at the same visit. These are a</a:t>
            </a:r>
            <a:r>
              <a:rPr lang="en-US" sz="1200"/>
              <a:t>pproved for healthy people ages </a:t>
            </a:r>
            <a:r>
              <a:rPr lang="en-US" sz="1200" b="1"/>
              <a:t>16-23 years</a:t>
            </a:r>
            <a:r>
              <a:rPr lang="en-US" sz="1200"/>
              <a:t> who choose to receive </a:t>
            </a:r>
            <a:r>
              <a:rPr lang="en-US" sz="1200" err="1"/>
              <a:t>MenB</a:t>
            </a:r>
            <a:r>
              <a:rPr lang="en-US" sz="1200"/>
              <a:t> vaccination after a discussion with their health care provider and individuals 10 years and older who are at increased risk. </a:t>
            </a:r>
            <a:r>
              <a:rPr lang="en-US" sz="1200" err="1"/>
              <a:t>Penbraya</a:t>
            </a:r>
            <a:r>
              <a:rPr lang="en-US" sz="1200"/>
              <a:t> must be followed by </a:t>
            </a:r>
            <a:r>
              <a:rPr lang="en-US" sz="1200" err="1"/>
              <a:t>Trumenba</a:t>
            </a:r>
            <a:r>
              <a:rPr lang="en-US" sz="1200"/>
              <a:t> (Pfizer) after 6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err="1"/>
              <a:t>PenMenvy</a:t>
            </a:r>
            <a:r>
              <a:rPr lang="en-US" sz="1200"/>
              <a:t> must be followed by Bexsero (GSK) after 6 months.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a typeface="Calibri"/>
              <a:cs typeface="Calibri"/>
            </a:endParaRPr>
          </a:p>
        </p:txBody>
      </p:sp>
    </p:spTree>
    <p:extLst>
      <p:ext uri="{BB962C8B-B14F-4D97-AF65-F5344CB8AC3E}">
        <p14:creationId xmlns:p14="http://schemas.microsoft.com/office/powerpoint/2010/main" val="264104020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Segoe UI" panose="020B0502040204020203" pitchFamily="34" charset="0"/>
              </a:rPr>
              <a:t>Now, as we head into respiratory virus season, we will discuss recommendations for COVID, flu, and RSV immunizations.</a:t>
            </a:r>
          </a:p>
        </p:txBody>
      </p:sp>
    </p:spTree>
    <p:extLst>
      <p:ext uri="{BB962C8B-B14F-4D97-AF65-F5344CB8AC3E}">
        <p14:creationId xmlns:p14="http://schemas.microsoft.com/office/powerpoint/2010/main" val="302374801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Respiratory virus season is officially here, and on September 10</a:t>
            </a:r>
            <a:r>
              <a:rPr lang="en-US" baseline="30000"/>
              <a:t>th</a:t>
            </a:r>
            <a:r>
              <a:rPr lang="en-US"/>
              <a:t>, IDPH released a health advisory with updated guidelines for clinicians. IDPH endorses the respiratory virus immunization recommendations of the AAP for children, American Academy of Family Physicians (AAFP) for adults, and the American College of Obstetricians and Gynecologists (ACOG) for pregnant persons. IDPH ‘s respiratory virus season recommendations are that all people 6 months and older should receive an influenza vaccination, maternal RSV vaccination is from now until March 1. </a:t>
            </a:r>
          </a:p>
          <a:p>
            <a:endParaRPr lang="en-US"/>
          </a:p>
          <a:p>
            <a:r>
              <a:rPr lang="en-US"/>
              <a:t>IDPH’s COVID-19 vaccination recommendations follow those of the AAP, which is recommended for all children 6 through 23 months of age, children 2 through 18 years of age in </a:t>
            </a:r>
            <a:r>
              <a:rPr lang="en-US">
                <a:hlinkClick r:id="rId3"/>
              </a:rPr>
              <a:t>specific risk categories </a:t>
            </a:r>
            <a:r>
              <a:rPr lang="en-US"/>
              <a:t>or whose parent or guardian desires their protection from COVID-19. All individuals who are or will be pregnant, during any trimester, or who are postpartum and breastfeeding. Lastly, IDPH’s COVID-19 recommendations extend to all adults ages 19 and older. This information and more additional details are in the updated COVID-19 standing order released by Dr. Vohra on September 10</a:t>
            </a:r>
            <a:r>
              <a:rPr lang="en-US" baseline="30000"/>
              <a:t>th</a:t>
            </a:r>
            <a:endParaRPr lang="en-US"/>
          </a:p>
          <a:p>
            <a:endParaRPr lang="en-US"/>
          </a:p>
        </p:txBody>
      </p:sp>
    </p:spTree>
    <p:extLst>
      <p:ext uri="{BB962C8B-B14F-4D97-AF65-F5344CB8AC3E}">
        <p14:creationId xmlns:p14="http://schemas.microsoft.com/office/powerpoint/2010/main" val="116589024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Nationally, COVID-19 is increasing but continues to be low compared to previous waves. Seasonal influenza and RSV activity remain low. </a:t>
            </a:r>
          </a:p>
        </p:txBody>
      </p:sp>
    </p:spTree>
    <p:extLst>
      <p:ext uri="{BB962C8B-B14F-4D97-AF65-F5344CB8AC3E}">
        <p14:creationId xmlns:p14="http://schemas.microsoft.com/office/powerpoint/2010/main" val="215028649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what respiratory virus levels currently look like. </a:t>
            </a:r>
          </a:p>
        </p:txBody>
      </p:sp>
    </p:spTree>
    <p:extLst>
      <p:ext uri="{BB962C8B-B14F-4D97-AF65-F5344CB8AC3E}">
        <p14:creationId xmlns:p14="http://schemas.microsoft.com/office/powerpoint/2010/main" val="157035324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FAC52-0018-2EF0-0301-7BF48F134A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EDB9E4-9925-F2A5-46AF-2CB78E4EF1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4B038F-5F59-59C2-F030-0DC4D1A6FF7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Nationally, last year saw a “delayed” where </a:t>
            </a:r>
            <a:r>
              <a:rPr lang="en-US" sz="1200"/>
              <a:t>cases increased in December and continued into March. National test positivity for children 0-17 peaked in mid-January at 25.6%. RSV immunization season extended to April 30, 2026, in 48 jurisdictions including Illinois. Nationally, across all ages, RSV made up 12% of all ER visits.  The highest hospitalization rate was for those &lt;1 year old: 40.8 /100,000. Illinois experienced the same pattern. Hospital admissions peaked in December and Illinois saw two pediatric RSV deaths. </a:t>
            </a:r>
          </a:p>
        </p:txBody>
      </p:sp>
      <p:sp>
        <p:nvSpPr>
          <p:cNvPr id="4" name="Slide Number Placeholder 3">
            <a:extLst>
              <a:ext uri="{FF2B5EF4-FFF2-40B4-BE49-F238E27FC236}">
                <a16:creationId xmlns:a16="http://schemas.microsoft.com/office/drawing/2014/main" id="{5E0E8061-9CDA-6D2E-9509-41BC45E558F1}"/>
              </a:ext>
            </a:extLst>
          </p:cNvPr>
          <p:cNvSpPr>
            <a:spLocks noGrp="1"/>
          </p:cNvSpPr>
          <p:nvPr>
            <p:ph type="sldNum" sz="quarter" idx="5"/>
          </p:nvPr>
        </p:nvSpPr>
        <p:spPr/>
        <p:txBody>
          <a:bodyPr/>
          <a:lstStyle/>
          <a:p>
            <a:fld id="{81A7C920-B162-4241-B40B-31E04476B0AF}" type="slidenum">
              <a:rPr lang="en-US" smtClean="0"/>
              <a:pPr/>
              <a:t>123</a:t>
            </a:fld>
            <a:endParaRPr lang="en-US"/>
          </a:p>
        </p:txBody>
      </p:sp>
    </p:spTree>
    <p:extLst>
      <p:ext uri="{BB962C8B-B14F-4D97-AF65-F5344CB8AC3E}">
        <p14:creationId xmlns:p14="http://schemas.microsoft.com/office/powerpoint/2010/main" val="243273956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B – </a:t>
            </a:r>
            <a:r>
              <a:rPr lang="en-US" err="1"/>
              <a:t>Nirsevimab</a:t>
            </a:r>
            <a:r>
              <a:rPr lang="en-US"/>
              <a:t> only</a:t>
            </a:r>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124</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6970B-5C39-F51F-3244-26F3712C3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68056-40E5-5363-25D7-67596CB0F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EC8E08-58C0-02B9-8579-D01822109926}"/>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t>Answer: B – </a:t>
            </a:r>
            <a:r>
              <a:rPr lang="en-US" err="1"/>
              <a:t>Nirsevimab</a:t>
            </a:r>
            <a:r>
              <a:rPr lang="en-US"/>
              <a:t> only</a:t>
            </a:r>
          </a:p>
        </p:txBody>
      </p:sp>
    </p:spTree>
    <p:extLst>
      <p:ext uri="{BB962C8B-B14F-4D97-AF65-F5344CB8AC3E}">
        <p14:creationId xmlns:p14="http://schemas.microsoft.com/office/powerpoint/2010/main" val="39883199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088F8-6FBE-779F-6EA2-E712612ABD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7BA93-C74B-15BF-83AC-14D21609FC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479473-4026-BE4B-2469-731E1349D584}"/>
              </a:ext>
            </a:extLst>
          </p:cNvPr>
          <p:cNvSpPr>
            <a:spLocks noGrp="1"/>
          </p:cNvSpPr>
          <p:nvPr>
            <p:ph type="body" idx="1"/>
          </p:nvPr>
        </p:nvSpPr>
        <p:spPr/>
        <p:txBody>
          <a:bodyPr/>
          <a:lstStyle/>
          <a:p>
            <a:r>
              <a:rPr lang="en-US"/>
              <a:t>There are 4 RSV prevention products available. Remember: each of these products are only approved for certain age groups. Two products are approved for infants. </a:t>
            </a:r>
            <a:r>
              <a:rPr lang="en-US" b="0" i="0" err="1">
                <a:solidFill>
                  <a:srgbClr val="000000"/>
                </a:solidFill>
                <a:effectLst/>
                <a:latin typeface="YAFdJoLIdPI 0"/>
              </a:rPr>
              <a:t>Beyfortus</a:t>
            </a:r>
            <a:r>
              <a:rPr lang="en-US" b="0" i="0">
                <a:solidFill>
                  <a:srgbClr val="000000"/>
                </a:solidFill>
                <a:effectLst/>
                <a:latin typeface="YAFdJoLIdPI 0"/>
              </a:rPr>
              <a:t> (remember B is for “baby”) and </a:t>
            </a:r>
            <a:r>
              <a:rPr lang="en-US" b="0" i="0" err="1">
                <a:solidFill>
                  <a:srgbClr val="000000"/>
                </a:solidFill>
                <a:effectLst/>
                <a:latin typeface="YAFdJoLIdPI 0"/>
              </a:rPr>
              <a:t>Enflonsia</a:t>
            </a:r>
            <a:r>
              <a:rPr lang="en-US" b="0" i="0">
                <a:solidFill>
                  <a:srgbClr val="000000"/>
                </a:solidFill>
                <a:effectLst/>
                <a:latin typeface="YAFdJoLIdPI 0"/>
              </a:rPr>
              <a:t>. </a:t>
            </a:r>
            <a:r>
              <a:rPr lang="en-US" b="0" i="0" err="1">
                <a:solidFill>
                  <a:srgbClr val="000000"/>
                </a:solidFill>
                <a:effectLst/>
                <a:latin typeface="YAFdJoLIdPI 0"/>
              </a:rPr>
              <a:t>Abrysvo</a:t>
            </a:r>
            <a:r>
              <a:rPr lang="en-US" b="0" i="0">
                <a:solidFill>
                  <a:srgbClr val="000000"/>
                </a:solidFill>
                <a:effectLst/>
                <a:latin typeface="YAFdJoLIdPI 0"/>
              </a:rPr>
              <a:t> is the only approved maternal vaccine. We will go into the administration guidance for each of these products on the following slides.</a:t>
            </a:r>
            <a:endParaRPr lang="en-US" b="0">
              <a:solidFill>
                <a:srgbClr val="000000"/>
              </a:solidFill>
              <a:effectLst/>
              <a:latin typeface="YAFdJoLIdPI 0"/>
            </a:endParaRPr>
          </a:p>
          <a:p>
            <a:endParaRPr lang="en-US" b="0"/>
          </a:p>
        </p:txBody>
      </p:sp>
    </p:spTree>
    <p:extLst>
      <p:ext uri="{BB962C8B-B14F-4D97-AF65-F5344CB8AC3E}">
        <p14:creationId xmlns:p14="http://schemas.microsoft.com/office/powerpoint/2010/main" val="314037682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50428-D4EA-9B08-7327-D476C48ADA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9C834-5FC3-2803-DBD2-6072BDDC55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12CC81-DEFE-5FD9-C7CA-492F26936586}"/>
              </a:ext>
            </a:extLst>
          </p:cNvPr>
          <p:cNvSpPr>
            <a:spLocks noGrp="1"/>
          </p:cNvSpPr>
          <p:nvPr>
            <p:ph type="body" idx="1"/>
          </p:nvPr>
        </p:nvSpPr>
        <p:spPr/>
        <p:txBody>
          <a:bodyPr/>
          <a:lstStyle/>
          <a:p>
            <a:r>
              <a:rPr lang="en-US" err="1"/>
              <a:t>Nirsevimab</a:t>
            </a:r>
            <a:r>
              <a:rPr lang="en-US"/>
              <a:t> is recommended </a:t>
            </a:r>
            <a:r>
              <a:rPr lang="en-US" b="0" i="0">
                <a:solidFill>
                  <a:srgbClr val="000000"/>
                </a:solidFill>
                <a:effectLst/>
                <a:latin typeface="Open Sans" panose="020B0606030504020204" pitchFamily="34" charset="0"/>
              </a:rPr>
              <a:t>for infants aged less than 8 months born during or entering their first RSV season and for infants and children aged 8–19 months who are at increased risk of severe RSV disease entering their second RSV season. In most cases, infants born to mothers who received </a:t>
            </a:r>
            <a:r>
              <a:rPr lang="en-US" b="0" i="0" err="1">
                <a:solidFill>
                  <a:srgbClr val="000000"/>
                </a:solidFill>
                <a:effectLst/>
                <a:latin typeface="Open Sans" panose="020B0606030504020204" pitchFamily="34" charset="0"/>
              </a:rPr>
              <a:t>Abrysvo</a:t>
            </a:r>
            <a:r>
              <a:rPr lang="en-US" b="0" i="0">
                <a:solidFill>
                  <a:srgbClr val="000000"/>
                </a:solidFill>
                <a:effectLst/>
                <a:latin typeface="Open Sans" panose="020B0606030504020204" pitchFamily="34" charset="0"/>
              </a:rPr>
              <a:t> do not need to receive </a:t>
            </a:r>
            <a:r>
              <a:rPr lang="en-US" b="0" i="0" err="1">
                <a:solidFill>
                  <a:srgbClr val="000000"/>
                </a:solidFill>
                <a:effectLst/>
                <a:latin typeface="Open Sans" panose="020B0606030504020204" pitchFamily="34" charset="0"/>
              </a:rPr>
              <a:t>nirsvimab</a:t>
            </a:r>
            <a:r>
              <a:rPr lang="en-US" b="0" i="0">
                <a:solidFill>
                  <a:srgbClr val="000000"/>
                </a:solidFill>
                <a:effectLst/>
                <a:latin typeface="Open Sans" panose="020B0606030504020204" pitchFamily="34" charset="0"/>
              </a:rPr>
              <a:t>. </a:t>
            </a:r>
            <a:r>
              <a:rPr lang="en-US" b="0" i="0" err="1">
                <a:solidFill>
                  <a:srgbClr val="000000"/>
                </a:solidFill>
                <a:effectLst/>
                <a:latin typeface="Open Sans" panose="020B0606030504020204" pitchFamily="34" charset="0"/>
              </a:rPr>
              <a:t>Nirsevimab</a:t>
            </a:r>
            <a:r>
              <a:rPr lang="en-US" b="0" i="0">
                <a:solidFill>
                  <a:srgbClr val="000000"/>
                </a:solidFill>
                <a:effectLst/>
                <a:latin typeface="Open Sans" panose="020B0606030504020204" pitchFamily="34" charset="0"/>
              </a:rPr>
              <a:t> administration should take place between October and March. </a:t>
            </a:r>
            <a:endParaRPr lang="en-US"/>
          </a:p>
        </p:txBody>
      </p:sp>
    </p:spTree>
    <p:extLst>
      <p:ext uri="{BB962C8B-B14F-4D97-AF65-F5344CB8AC3E}">
        <p14:creationId xmlns:p14="http://schemas.microsoft.com/office/powerpoint/2010/main" val="325559616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50428-D4EA-9B08-7327-D476C48ADA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9C834-5FC3-2803-DBD2-6072BDDC55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12CC81-DEFE-5FD9-C7CA-492F26936586}"/>
              </a:ext>
            </a:extLst>
          </p:cNvPr>
          <p:cNvSpPr>
            <a:spLocks noGrp="1"/>
          </p:cNvSpPr>
          <p:nvPr>
            <p:ph type="body" idx="1"/>
          </p:nvPr>
        </p:nvSpPr>
        <p:spPr/>
        <p:txBody>
          <a:bodyPr/>
          <a:lstStyle/>
          <a:p>
            <a:r>
              <a:rPr lang="en-US" sz="1200"/>
              <a:t>Recommendations for infants entering their second RSV season have been expanded to include many high risk conditions listed here. </a:t>
            </a:r>
          </a:p>
        </p:txBody>
      </p:sp>
    </p:spTree>
    <p:extLst>
      <p:ext uri="{BB962C8B-B14F-4D97-AF65-F5344CB8AC3E}">
        <p14:creationId xmlns:p14="http://schemas.microsoft.com/office/powerpoint/2010/main" val="210873879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F1CC2-C167-B4DC-92DB-2D9D195B7F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7676DA-2278-8D2F-15D0-756B1387C9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761840-4585-90AC-2141-AE5E620E33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err="1"/>
              <a:t>Clesrovimab</a:t>
            </a:r>
            <a:r>
              <a:rPr lang="en-US"/>
              <a:t> should be administered to those born </a:t>
            </a:r>
            <a:r>
              <a:rPr lang="en-US" sz="1200"/>
              <a:t>shortly before/during RSV season or entering their first RSV season (October-March). Administer one appropriate dose within a week of birth during RSV season if: the mother did not receive </a:t>
            </a:r>
            <a:r>
              <a:rPr lang="en-US" sz="1200" err="1"/>
              <a:t>Abrysvo</a:t>
            </a:r>
            <a:r>
              <a:rPr lang="en-US" sz="1200"/>
              <a:t>, the mother’s vaccination status is unknown, or if the mother received </a:t>
            </a:r>
            <a:r>
              <a:rPr lang="en-US" sz="1200" err="1"/>
              <a:t>Abrysvo</a:t>
            </a:r>
            <a:r>
              <a:rPr lang="en-US" sz="1200"/>
              <a:t> less than 14 days before delivery. It is important to note that </a:t>
            </a:r>
            <a:r>
              <a:rPr lang="en-US" sz="1200" err="1"/>
              <a:t>clesrovimab</a:t>
            </a:r>
            <a:r>
              <a:rPr lang="en-US" sz="1200"/>
              <a:t> is not approved for administration to second season infants.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endParaRPr lang="en-US"/>
          </a:p>
        </p:txBody>
      </p:sp>
    </p:spTree>
    <p:extLst>
      <p:ext uri="{BB962C8B-B14F-4D97-AF65-F5344CB8AC3E}">
        <p14:creationId xmlns:p14="http://schemas.microsoft.com/office/powerpoint/2010/main" val="183732295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The New England Journal of Medicine found that </a:t>
            </a:r>
            <a:r>
              <a:rPr lang="en-US" err="1"/>
              <a:t>Nirsevimab</a:t>
            </a:r>
            <a:r>
              <a:rPr lang="en-US"/>
              <a:t> effectiveness during the 2025-2026 season was 84% effective against medically attended infection in infants and 77% - 83% effective against hospitalization for babies under 12 months. For </a:t>
            </a:r>
            <a:r>
              <a:rPr lang="en-US" err="1"/>
              <a:t>Clesrovimab</a:t>
            </a:r>
            <a:r>
              <a:rPr lang="en-US"/>
              <a:t> the NEJM found a 60.4% effectiveness against infection and an 84.2% effective against hospitalization.</a:t>
            </a:r>
          </a:p>
          <a:p>
            <a:endParaRPr lang="en-US"/>
          </a:p>
          <a:p>
            <a:endParaRPr lang="en-US"/>
          </a:p>
        </p:txBody>
      </p:sp>
    </p:spTree>
    <p:extLst>
      <p:ext uri="{BB962C8B-B14F-4D97-AF65-F5344CB8AC3E}">
        <p14:creationId xmlns:p14="http://schemas.microsoft.com/office/powerpoint/2010/main" val="243252724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088F8-6FBE-779F-6EA2-E712612ABD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7BA93-C74B-15BF-83AC-14D21609FC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479473-4026-BE4B-2469-731E1349D584}"/>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err="1"/>
              <a:t>Abrysvo</a:t>
            </a:r>
            <a:r>
              <a:rPr lang="en-US"/>
              <a:t> is authorized for use in pregnant people between 32 – 36 weeks gestation between September and January. Babies born 1-2 months after maternal vaccination have immediate protection. There is currently no data on revaccination during every pregnancy but these studies are ongoing. Therefore, infants who are born to pregnant people </a:t>
            </a:r>
            <a:r>
              <a:rPr lang="en-US" sz="1200"/>
              <a:t>that received a dose during a previous pregnancy should receive </a:t>
            </a:r>
            <a:r>
              <a:rPr lang="en-US" sz="1200" err="1"/>
              <a:t>nirsevimab</a:t>
            </a:r>
            <a:r>
              <a:rPr lang="en-US" sz="1200"/>
              <a:t> or </a:t>
            </a:r>
            <a:r>
              <a:rPr lang="en-US" sz="1200" err="1"/>
              <a:t>clesrovimab</a:t>
            </a:r>
            <a:r>
              <a:rPr lang="en-US" sz="1200"/>
              <a:t>.</a:t>
            </a:r>
            <a:r>
              <a:rPr lang="en-US"/>
              <a:t> </a:t>
            </a:r>
          </a:p>
        </p:txBody>
      </p:sp>
    </p:spTree>
    <p:extLst>
      <p:ext uri="{BB962C8B-B14F-4D97-AF65-F5344CB8AC3E}">
        <p14:creationId xmlns:p14="http://schemas.microsoft.com/office/powerpoint/2010/main" val="142931922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table shows the expected RSV monoclonal antibody products that IDPH publicly funded vaccine programs will be offering. The CDC will again implement ordering thresholds for RSV monoclonal antibodies and for the RSV vaccine indicated for VFC-eligible pregnant individuals during the 2026–27 season. Under this system, IDPH receives a fixed allocation every two weeks. Because of this structure, early ordering is encouraged. Early ordering helps ensure that inventory is available for all providers ahead of the start of the vaccination season in October. </a:t>
            </a:r>
          </a:p>
        </p:txBody>
      </p:sp>
    </p:spTree>
    <p:extLst>
      <p:ext uri="{BB962C8B-B14F-4D97-AF65-F5344CB8AC3E}">
        <p14:creationId xmlns:p14="http://schemas.microsoft.com/office/powerpoint/2010/main" val="83239260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AC289-A382-FD1E-9F91-E95AAABB9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74E80-9509-3402-9BE7-878A796EAA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3B2514-370D-9B18-C1AE-6B49A5B81F63}"/>
              </a:ext>
            </a:extLst>
          </p:cNvPr>
          <p:cNvSpPr>
            <a:spLocks noGrp="1"/>
          </p:cNvSpPr>
          <p:nvPr>
            <p:ph type="body" idx="1"/>
          </p:nvPr>
        </p:nvSpPr>
        <p:spPr/>
        <p:txBody>
          <a:bodyPr/>
          <a:lstStyle/>
          <a:p>
            <a:r>
              <a:rPr lang="en-US"/>
              <a:t>Orders for RSV monoclonal antibodies and </a:t>
            </a:r>
            <a:r>
              <a:rPr lang="en-US" err="1"/>
              <a:t>Abrysvo</a:t>
            </a:r>
            <a:r>
              <a:rPr lang="en-US"/>
              <a:t> from the VFC Program can be placed now. VFC </a:t>
            </a:r>
            <a:r>
              <a:rPr lang="en-US" err="1"/>
              <a:t>Abrysvo</a:t>
            </a:r>
            <a:r>
              <a:rPr lang="en-US"/>
              <a:t> may be ordered as a routine VFC order using the Pediatric/VFC Ordering Intent. Early in the season, VFC </a:t>
            </a:r>
            <a:r>
              <a:rPr lang="en-US" err="1"/>
              <a:t>Beyfortus</a:t>
            </a:r>
            <a:r>
              <a:rPr lang="en-US"/>
              <a:t> and </a:t>
            </a:r>
            <a:r>
              <a:rPr lang="en-US" err="1"/>
              <a:t>Enflonsia</a:t>
            </a:r>
            <a:r>
              <a:rPr lang="en-US"/>
              <a:t> will be available only through Limited Quantity orders due to allocation limits. Limited quantity orders can be placed by selecting “Pediatric/VFC Limited Quantity” in the Order Intent field when placing your order. This is the same way limited quantity orders can be placed for other respiratory virus vaccines.</a:t>
            </a:r>
          </a:p>
        </p:txBody>
      </p:sp>
    </p:spTree>
    <p:extLst>
      <p:ext uri="{BB962C8B-B14F-4D97-AF65-F5344CB8AC3E}">
        <p14:creationId xmlns:p14="http://schemas.microsoft.com/office/powerpoint/2010/main" val="23278352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Trade Gothic Next"/>
              </a:rPr>
              <a:t>Infants make up a disproportionate number of hospitalizations and are highest among those that are less than 6 months  old. Among the vaccine eligible groups, hospitalization is highest in children 6-11 months old. </a:t>
            </a:r>
            <a:r>
              <a:rPr lang="en-US"/>
              <a:t>Less than 4% of children and adolescents hospitalized with COVID-19 between 2022-2024 had received the most recently recommended COVID-19 vaccination.</a:t>
            </a:r>
          </a:p>
          <a:p>
            <a:endParaRPr lang="en-US"/>
          </a:p>
          <a:p>
            <a:endParaRPr lang="en-US"/>
          </a:p>
          <a:p>
            <a:r>
              <a:rPr lang="en-US"/>
              <a:t>https://www.cdc.gov/covid/php/covid-net/index.html</a:t>
            </a:r>
          </a:p>
          <a:p>
            <a:r>
              <a:rPr lang="en-US"/>
              <a:t>https://www.cidrap.umn.edu/covid-19/most-us-kids-hospitalized-covid-had-chronic-illnesses-less-4-were-vaccinated</a:t>
            </a:r>
          </a:p>
          <a:p>
            <a:r>
              <a:rPr lang="en-US"/>
              <a:t>https://www.cdc.gov/covid/hcp/clinical-care/for-pediatric-hcp.html</a:t>
            </a:r>
          </a:p>
          <a:p>
            <a:r>
              <a:rPr lang="en-US"/>
              <a:t>https://pmc.ncbi.nlm.nih.gov/articles/PMC12142060/</a:t>
            </a:r>
          </a:p>
          <a:p>
            <a:r>
              <a:rPr lang="en-US"/>
              <a:t>https://www.cdc.gov/mmwr/volumes/74/wr/mm7440a1.htm</a:t>
            </a:r>
          </a:p>
        </p:txBody>
      </p:sp>
      <p:sp>
        <p:nvSpPr>
          <p:cNvPr id="4" name="Slide Number Placeholder 3"/>
          <p:cNvSpPr>
            <a:spLocks noGrp="1"/>
          </p:cNvSpPr>
          <p:nvPr>
            <p:ph type="sldNum" sz="quarter" idx="5"/>
          </p:nvPr>
        </p:nvSpPr>
        <p:spPr/>
        <p:txBody>
          <a:bodyPr/>
          <a:lstStyle/>
          <a:p>
            <a:fld id="{81A7C920-B162-4241-B40B-31E04476B0AF}" type="slidenum">
              <a:rPr lang="en-US" smtClean="0"/>
              <a:pPr/>
              <a:t>134</a:t>
            </a:fld>
            <a:endParaRPr lang="en-US"/>
          </a:p>
        </p:txBody>
      </p:sp>
    </p:spTree>
    <p:extLst>
      <p:ext uri="{BB962C8B-B14F-4D97-AF65-F5344CB8AC3E}">
        <p14:creationId xmlns:p14="http://schemas.microsoft.com/office/powerpoint/2010/main" val="342287614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Illinois saw a more moderate COVID wave during the 2025-2026 season. There have been 65 recorded ICU admissions for children aged 0-4 years old and one pediatric COVID death.</a:t>
            </a:r>
          </a:p>
          <a:p>
            <a:endParaRPr lang="en-US"/>
          </a:p>
        </p:txBody>
      </p:sp>
      <p:sp>
        <p:nvSpPr>
          <p:cNvPr id="4" name="Slide Number Placeholder 3"/>
          <p:cNvSpPr>
            <a:spLocks noGrp="1"/>
          </p:cNvSpPr>
          <p:nvPr>
            <p:ph type="sldNum" sz="quarter" idx="5"/>
          </p:nvPr>
        </p:nvSpPr>
        <p:spPr/>
        <p:txBody>
          <a:bodyPr/>
          <a:lstStyle/>
          <a:p>
            <a:fld id="{81A7C920-B162-4241-B40B-31E04476B0AF}" type="slidenum">
              <a:rPr lang="en-US" smtClean="0"/>
              <a:pPr/>
              <a:t>135</a:t>
            </a:fld>
            <a:endParaRPr lang="en-US"/>
          </a:p>
        </p:txBody>
      </p:sp>
    </p:spTree>
    <p:extLst>
      <p:ext uri="{BB962C8B-B14F-4D97-AF65-F5344CB8AC3E}">
        <p14:creationId xmlns:p14="http://schemas.microsoft.com/office/powerpoint/2010/main" val="176111684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COVID-19 recommendations for this year are the same as last year’s. </a:t>
            </a:r>
            <a:endParaRPr lang="en-US" sz="2400"/>
          </a:p>
          <a:p>
            <a:r>
              <a:rPr lang="en-US"/>
              <a:t> </a:t>
            </a:r>
          </a:p>
        </p:txBody>
      </p:sp>
    </p:spTree>
    <p:extLst>
      <p:ext uri="{BB962C8B-B14F-4D97-AF65-F5344CB8AC3E}">
        <p14:creationId xmlns:p14="http://schemas.microsoft.com/office/powerpoint/2010/main" val="76288842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the dosing chart for non-immunocompromised children from 6-23 months and 2-4 years. </a:t>
            </a:r>
          </a:p>
          <a:p>
            <a:endParaRPr lang="en-US"/>
          </a:p>
        </p:txBody>
      </p:sp>
    </p:spTree>
    <p:extLst>
      <p:ext uri="{BB962C8B-B14F-4D97-AF65-F5344CB8AC3E}">
        <p14:creationId xmlns:p14="http://schemas.microsoft.com/office/powerpoint/2010/main" val="158169508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the dosing charts for non-immunocompromised children 5 years+.</a:t>
            </a:r>
          </a:p>
          <a:p>
            <a:endParaRPr lang="en-US"/>
          </a:p>
        </p:txBody>
      </p:sp>
    </p:spTree>
    <p:extLst>
      <p:ext uri="{BB962C8B-B14F-4D97-AF65-F5344CB8AC3E}">
        <p14:creationId xmlns:p14="http://schemas.microsoft.com/office/powerpoint/2010/main" val="334976312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COVID-19 vaccine are highly effective. The Vaccine Integrity Project found that there was a 76% reduction in COVID-19 related ED visits in children 9 months – 4 years of years of age. Vaccinating pregnant women also helps to reduce hospitalization of infants by 50—54% in the first two months of life. The New England Journal of Medicine found that for children who did not have a complete vaccine series during the 2024-2025 season, there was still protection, with a vaccine effectiveness of around 66%. Vaccine effectiveness against ED visits for children 5-17 years old was between 45-56%. The vaccines are also protective against long covid at 57% effective against one long COVID symptom and 73% effective against two long covid symptoms. Lastly, the COVID vaccines were linked to a lower risk of myocarditis in teens and young adults. </a:t>
            </a:r>
          </a:p>
          <a:p>
            <a:endParaRPr lang="en-US"/>
          </a:p>
          <a:p>
            <a:endParaRPr lang="en-US"/>
          </a:p>
          <a:p>
            <a:r>
              <a:rPr lang="en-US"/>
              <a:t>https://jamanetwork.com/journals/jamanetworkopen/fullarticle/2850668</a:t>
            </a:r>
          </a:p>
          <a:p>
            <a:r>
              <a:rPr lang="en-US"/>
              <a:t>https://www.nejm.org/doi/full/10.1056/NEJMsa2514268</a:t>
            </a:r>
          </a:p>
          <a:p>
            <a:r>
              <a:rPr lang="en-US"/>
              <a:t>https://www.cidrap.umn.edu/covid-19/vaccinated-kids-57-73-lower-risk-long-covid-cdc-study-suggests</a:t>
            </a:r>
          </a:p>
          <a:p>
            <a:r>
              <a:rPr lang="en-US"/>
              <a:t>https://www.sciencedirect.com/science/article/abs/pii/S0264410X26008108</a:t>
            </a:r>
          </a:p>
        </p:txBody>
      </p:sp>
      <p:sp>
        <p:nvSpPr>
          <p:cNvPr id="4" name="Slide Number Placeholder 3"/>
          <p:cNvSpPr>
            <a:spLocks noGrp="1"/>
          </p:cNvSpPr>
          <p:nvPr>
            <p:ph type="sldNum" sz="quarter" idx="5"/>
          </p:nvPr>
        </p:nvSpPr>
        <p:spPr/>
        <p:txBody>
          <a:bodyPr/>
          <a:lstStyle/>
          <a:p>
            <a:fld id="{81A7C920-B162-4241-B40B-31E04476B0AF}" type="slidenum">
              <a:rPr lang="en-US" smtClean="0"/>
              <a:pPr/>
              <a:t>139</a:t>
            </a:fld>
            <a:endParaRPr lang="en-US"/>
          </a:p>
        </p:txBody>
      </p:sp>
    </p:spTree>
    <p:extLst>
      <p:ext uri="{BB962C8B-B14F-4D97-AF65-F5344CB8AC3E}">
        <p14:creationId xmlns:p14="http://schemas.microsoft.com/office/powerpoint/2010/main" val="118243529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It is anticipated that all COVID-19 vaccines approved for use in children will be available through the VFC program. However, federal officials are still </a:t>
            </a:r>
            <a:r>
              <a:rPr lang="en-US" sz="1200" b="0" i="0" kern="1200">
                <a:solidFill>
                  <a:schemeClr val="tx1"/>
                </a:solidFill>
                <a:effectLst/>
                <a:latin typeface="+mn-lt"/>
                <a:ea typeface="+mn-ea"/>
                <a:cs typeface="+mn-cs"/>
              </a:rPr>
              <a:t>finalizing decisions about availability in the VFC program. Updates will be provided by IDPH as soon as they are available. Products available through IVAP include Pfizer’s Comirnaty (for those 12 years and older) and Moderna’s Spikevax and </a:t>
            </a:r>
            <a:r>
              <a:rPr lang="en-US" sz="1200" b="0" i="0" kern="1200" err="1">
                <a:solidFill>
                  <a:schemeClr val="tx1"/>
                </a:solidFill>
                <a:effectLst/>
                <a:latin typeface="+mn-lt"/>
                <a:ea typeface="+mn-ea"/>
                <a:cs typeface="+mn-cs"/>
              </a:rPr>
              <a:t>mNEXSPIKE</a:t>
            </a:r>
            <a:r>
              <a:rPr lang="en-US" sz="1200" b="0" i="0" kern="1200">
                <a:solidFill>
                  <a:schemeClr val="tx1"/>
                </a:solidFill>
                <a:effectLst/>
                <a:latin typeface="+mn-lt"/>
                <a:ea typeface="+mn-ea"/>
                <a:cs typeface="+mn-cs"/>
              </a:rPr>
              <a:t> (both also for those 12 years and older).</a:t>
            </a:r>
            <a:endParaRPr lang="en-US"/>
          </a:p>
          <a:p>
            <a:endParaRPr lang="en-US"/>
          </a:p>
        </p:txBody>
      </p:sp>
    </p:spTree>
    <p:extLst>
      <p:ext uri="{BB962C8B-B14F-4D97-AF65-F5344CB8AC3E}">
        <p14:creationId xmlns:p14="http://schemas.microsoft.com/office/powerpoint/2010/main" val="93256442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Answer: Decreasing</a:t>
            </a:r>
            <a:endParaRPr lang="en-US"/>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141</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Answer: Decreasing</a:t>
            </a:r>
            <a:endParaRPr lang="en-US"/>
          </a:p>
        </p:txBody>
      </p:sp>
    </p:spTree>
    <p:extLst>
      <p:ext uri="{BB962C8B-B14F-4D97-AF65-F5344CB8AC3E}">
        <p14:creationId xmlns:p14="http://schemas.microsoft.com/office/powerpoint/2010/main" val="404049256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2025-2026 season saw another high severity season for children. As of August 10, the AAP reports 191 pediatric deaths nationwide. Only 49.3% of children and adolescents were vaccinated, down from 50% last year in 2025, and down from 54% in 2024. Illinois’ pediatric  flu vaccine rate is slightly higher than the national rate at 53.7%.  </a:t>
            </a:r>
          </a:p>
          <a:p>
            <a:endParaRPr lang="en-US"/>
          </a:p>
          <a:p>
            <a:endParaRPr lang="en-US"/>
          </a:p>
          <a:p>
            <a:r>
              <a:rPr lang="en-US"/>
              <a:t>Article source: https://publications.aap.org/aapnews/news/29991/CDC-Flu-deaths-in-children-tie-record-officials?searchresult=1 </a:t>
            </a:r>
          </a:p>
        </p:txBody>
      </p:sp>
    </p:spTree>
    <p:extLst>
      <p:ext uri="{BB962C8B-B14F-4D97-AF65-F5344CB8AC3E}">
        <p14:creationId xmlns:p14="http://schemas.microsoft.com/office/powerpoint/2010/main" val="310049915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For this season, </a:t>
            </a:r>
            <a:r>
              <a:rPr lang="en-US" sz="1200"/>
              <a:t>one dose is recommended for individuals 6 months and older without medical contraindications. Children 6mo-8 years of age who have not received at least two doses of the trivalent or quadrivalent flu vaccine before July 1, 2026 will need two doses. Children 9 years and older will only need one dose. Pregnant people can be vaccinated with IIV3 or RIV3 vaccines. Live attenuated vaccines should not be used for immunocompromised individuals. </a:t>
            </a:r>
          </a:p>
          <a:p>
            <a:endParaRPr lang="en-US"/>
          </a:p>
        </p:txBody>
      </p:sp>
    </p:spTree>
    <p:extLst>
      <p:ext uri="{BB962C8B-B14F-4D97-AF65-F5344CB8AC3E}">
        <p14:creationId xmlns:p14="http://schemas.microsoft.com/office/powerpoint/2010/main" val="298007316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early part of the season, VFC influenza vaccines may be ordered only as Limited Quantity </a:t>
            </a:r>
          </a:p>
          <a:p>
            <a:r>
              <a:rPr lang="en-US"/>
              <a:t>Orders. Later in the season, influenza vaccine may be ordered as part of routine VFC ordering. To avoid delays when placing your orders:</a:t>
            </a:r>
          </a:p>
          <a:p>
            <a:r>
              <a:rPr lang="en-US"/>
              <a:t>• Update your hours of operation, including planned clinic closures.</a:t>
            </a:r>
          </a:p>
          <a:p>
            <a:r>
              <a:rPr lang="en-US"/>
              <a:t>• Update temperature logs and submit incident reports for any excursions.</a:t>
            </a:r>
          </a:p>
          <a:p>
            <a:r>
              <a:rPr lang="en-US"/>
              <a:t>• Ensure data logger calibration certificates are current.</a:t>
            </a:r>
          </a:p>
          <a:p>
            <a:r>
              <a:rPr lang="en-US"/>
              <a:t>• Ensure vaccine coordinator certificates are current.</a:t>
            </a:r>
          </a:p>
        </p:txBody>
      </p:sp>
    </p:spTree>
    <p:extLst>
      <p:ext uri="{BB962C8B-B14F-4D97-AF65-F5344CB8AC3E}">
        <p14:creationId xmlns:p14="http://schemas.microsoft.com/office/powerpoint/2010/main" val="262223577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For most labs, </a:t>
            </a:r>
            <a:r>
              <a:rPr lang="en-US" sz="1200"/>
              <a:t>routine testing performed for inpatient and outpatient clinical care, including PCR testing, should be obtained at clinical and hospital laboratories. Specimens should only be sent to IDPH if approved or they are influenza specimens that cannot be subtyped. For authorization to submit specimens, please complete the </a:t>
            </a:r>
            <a:r>
              <a:rPr lang="en-US" sz="1200">
                <a:hlinkClick r:id="rId3"/>
              </a:rPr>
              <a:t>IDPH Communicable Disease Test Authorization Form.</a:t>
            </a:r>
            <a:r>
              <a:rPr lang="en-US" sz="1200"/>
              <a:t> Unapproved specimens sent to IDPH will be rejected and stored until more information is obtained.</a:t>
            </a:r>
            <a:endParaRPr lang="en-US" sz="120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hlinkClick r:id="rId3"/>
              </a:rPr>
              <a:t> </a:t>
            </a: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endParaRPr lang="en-US">
              <a:ea typeface="Calibri"/>
              <a:cs typeface="Calibri"/>
            </a:endParaRPr>
          </a:p>
        </p:txBody>
      </p:sp>
    </p:spTree>
    <p:extLst>
      <p:ext uri="{BB962C8B-B14F-4D97-AF65-F5344CB8AC3E}">
        <p14:creationId xmlns:p14="http://schemas.microsoft.com/office/powerpoint/2010/main" val="297643584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Here are some guidelines for what should be reported to the local health departments including suspected novel influenza, pediatric respiratory deaths associated with COVID-19, flu, or RSV, ICU admits associated with COVID-19, flu, or RSV, and outbreaks of respiratory illnesses inside of congregate settings.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IDPH will continue to update the Seasonal Respiratory Dashboard each week. If your practice is interested in participating in respiratory surveillance please fill out the </a:t>
            </a:r>
            <a:r>
              <a:rPr lang="en-US" sz="1800" b="1" i="0">
                <a:solidFill>
                  <a:srgbClr val="000000"/>
                </a:solidFill>
                <a:effectLst/>
                <a:latin typeface="Open Sans" panose="020B0606030504020204" pitchFamily="34" charset="0"/>
              </a:rPr>
              <a:t>Respiratory Sentinel Surveillance Provider Sign-Up Form </a:t>
            </a:r>
            <a:r>
              <a:rPr lang="en-US" sz="1800" b="0" i="0">
                <a:solidFill>
                  <a:srgbClr val="000000"/>
                </a:solidFill>
                <a:effectLst/>
                <a:latin typeface="Open Sans" panose="020B0606030504020204" pitchFamily="34" charset="0"/>
              </a:rPr>
              <a:t>linked here and a member of the respiratory team will follow up. </a:t>
            </a:r>
            <a:endParaRPr lang="en-US" sz="1800" b="1" i="0">
              <a:solidFill>
                <a:srgbClr val="000000"/>
              </a:solidFill>
              <a:effectLst/>
              <a:latin typeface="Open Sans" panose="020B0606030504020204" pitchFamily="34" charset="0"/>
            </a:endParaRPr>
          </a:p>
          <a:p>
            <a:endParaRPr lang="en-US"/>
          </a:p>
        </p:txBody>
      </p:sp>
    </p:spTree>
    <p:extLst>
      <p:ext uri="{BB962C8B-B14F-4D97-AF65-F5344CB8AC3E}">
        <p14:creationId xmlns:p14="http://schemas.microsoft.com/office/powerpoint/2010/main" val="59109808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IDPH publishes a few different vaccination coverage dashboards that allow you to explore school, influenza, and COVID-19 vaccination coverage throughout the state. We hope these dashboards can serve as useful tools for identifying vaccine coverage gaps where you live. </a:t>
            </a:r>
          </a:p>
          <a:p>
            <a:endParaRPr lang="en-US">
              <a:ea typeface="Calibri"/>
              <a:cs typeface="Calibri"/>
            </a:endParaRPr>
          </a:p>
        </p:txBody>
      </p:sp>
    </p:spTree>
    <p:extLst>
      <p:ext uri="{BB962C8B-B14F-4D97-AF65-F5344CB8AC3E}">
        <p14:creationId xmlns:p14="http://schemas.microsoft.com/office/powerpoint/2010/main" val="240652941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Designed to help clinicians facilitate immunization conversations. </a:t>
            </a:r>
          </a:p>
          <a:p>
            <a:r>
              <a:rPr lang="en-US" sz="1200"/>
              <a:t>An additional resource to accompany the required VIS.</a:t>
            </a:r>
          </a:p>
          <a:p>
            <a:endParaRPr lang="en-US"/>
          </a:p>
        </p:txBody>
      </p:sp>
    </p:spTree>
    <p:extLst>
      <p:ext uri="{BB962C8B-B14F-4D97-AF65-F5344CB8AC3E}">
        <p14:creationId xmlns:p14="http://schemas.microsoft.com/office/powerpoint/2010/main" val="705234807"/>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52734-6744-4833-B731-A5C112EF6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27C05-F46F-7C4F-C3A9-68F84A688A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E58AD5-7CDC-F0FD-E0EF-32A9B07582C5}"/>
              </a:ext>
            </a:extLst>
          </p:cNvPr>
          <p:cNvSpPr>
            <a:spLocks noGrp="1"/>
          </p:cNvSpPr>
          <p:nvPr>
            <p:ph type="body" idx="1"/>
          </p:nvPr>
        </p:nvSpPr>
        <p:spPr/>
        <p:txBody>
          <a:bodyPr/>
          <a:lstStyle/>
          <a:p>
            <a:r>
              <a:rPr lang="en-US"/>
              <a:t>We will once again be using Poll Everywhere, but this time we will be having a 10-question competitive activity. Halfway through, leaders will be displayed on a leaderboard, and the top winner at the end of the activity will win a prize for their participation.</a:t>
            </a:r>
          </a:p>
          <a:p>
            <a:endParaRPr lang="en-US"/>
          </a:p>
          <a:p>
            <a:r>
              <a:rPr lang="en-US"/>
              <a:t>As a reminder, there are 2 ways to join Poll Everywhere: 1. You can open the browser on your phone or computer and navigate to </a:t>
            </a:r>
            <a:r>
              <a:rPr lang="en-US" b="1" err="1"/>
              <a:t>pe.app</a:t>
            </a:r>
            <a:r>
              <a:rPr lang="en-US" b="1"/>
              <a:t>/</a:t>
            </a:r>
            <a:r>
              <a:rPr lang="en-US" b="1" err="1"/>
              <a:t>vfc</a:t>
            </a:r>
            <a:r>
              <a:rPr lang="en-US" b="1"/>
              <a:t>. </a:t>
            </a:r>
            <a:r>
              <a:rPr lang="en-US" b="0"/>
              <a:t>2. You can scan the QR code with your phone. You do not have to rescan the QR code or retype the join code for every question, but the information will be on each poll slide if you need it.  Since there are 10 consecutive questions, we encourage you all to keep your device active to have a chance to win today’s prize!</a:t>
            </a:r>
            <a:endParaRPr lang="en-US"/>
          </a:p>
        </p:txBody>
      </p:sp>
    </p:spTree>
    <p:extLst>
      <p:ext uri="{BB962C8B-B14F-4D97-AF65-F5344CB8AC3E}">
        <p14:creationId xmlns:p14="http://schemas.microsoft.com/office/powerpoint/2010/main" val="2230001588"/>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D638E-4788-CA60-A13C-2D53DC475C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13057E-4783-6AD1-8C1D-C724050EF2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4FA29B-131C-1759-D9EE-F414FE697858}"/>
              </a:ext>
            </a:extLst>
          </p:cNvPr>
          <p:cNvSpPr>
            <a:spLocks noGrp="1"/>
          </p:cNvSpPr>
          <p:nvPr>
            <p:ph type="body" idx="1"/>
          </p:nvPr>
        </p:nvSpPr>
        <p:spPr/>
        <p:txBody>
          <a:bodyPr/>
          <a:lstStyle/>
          <a:p>
            <a:r>
              <a:rPr lang="en-US"/>
              <a:t>All respondents are asked to type their name at the top of the screen. This is the way we will know who is leading our activity and who the potential winners are. To edit your display name, click the grey pencil icon next to your temporary display name (in the dark blue box) and change it to your first and last name. </a:t>
            </a:r>
            <a:r>
              <a:rPr lang="en-US" sz="1200"/>
              <a:t>On the top right there is a “Keep Device Awake” setting to prevent your screen from closing between questions. In order to be eligible to win a prize, you must use your real name.</a:t>
            </a:r>
            <a:endParaRPr lang="en-US"/>
          </a:p>
        </p:txBody>
      </p:sp>
    </p:spTree>
    <p:extLst>
      <p:ext uri="{BB962C8B-B14F-4D97-AF65-F5344CB8AC3E}">
        <p14:creationId xmlns:p14="http://schemas.microsoft.com/office/powerpoint/2010/main" val="421562811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Answer: True. If you have IQIP questions, please ask a member of IDPH staff here today for details.</a:t>
            </a:r>
          </a:p>
        </p:txBody>
      </p:sp>
      <p:sp>
        <p:nvSpPr>
          <p:cNvPr id="4" name="Slide Number Placeholder 3"/>
          <p:cNvSpPr>
            <a:spLocks noGrp="1"/>
          </p:cNvSpPr>
          <p:nvPr>
            <p:ph type="sldNum" sz="quarter" idx="5"/>
          </p:nvPr>
        </p:nvSpPr>
        <p:spPr/>
        <p:txBody>
          <a:bodyPr/>
          <a:lstStyle/>
          <a:p>
            <a:fld id="{B01786D7-6656-CD45-8598-653DB387B39C}" type="slidenum">
              <a:rPr lang="en-US" smtClean="0"/>
              <a:t>153</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Answer: 3 years.</a:t>
            </a:r>
          </a:p>
        </p:txBody>
      </p:sp>
      <p:sp>
        <p:nvSpPr>
          <p:cNvPr id="4" name="Slide Number Placeholder 3"/>
          <p:cNvSpPr>
            <a:spLocks noGrp="1"/>
          </p:cNvSpPr>
          <p:nvPr>
            <p:ph type="sldNum" sz="quarter" idx="5"/>
          </p:nvPr>
        </p:nvSpPr>
        <p:spPr/>
        <p:txBody>
          <a:bodyPr/>
          <a:lstStyle/>
          <a:p>
            <a:fld id="{B01786D7-6656-CD45-8598-653DB387B39C}" type="slidenum">
              <a:rPr lang="en-US" smtClean="0"/>
              <a:t>154</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Answer: True</a:t>
            </a:r>
          </a:p>
          <a:p>
            <a:endParaRPr lang="en-US"/>
          </a:p>
          <a:p>
            <a:r>
              <a:rPr lang="en-US"/>
              <a:t>This is one of the reasons why it is very important to keep an accurate count of the number of vaccines you have in your clinic, there may be a site that may be viewing the Provider List to send your clinic extra vaccines.</a:t>
            </a:r>
          </a:p>
        </p:txBody>
      </p:sp>
      <p:sp>
        <p:nvSpPr>
          <p:cNvPr id="4" name="Slide Number Placeholder 3"/>
          <p:cNvSpPr>
            <a:spLocks noGrp="1"/>
          </p:cNvSpPr>
          <p:nvPr>
            <p:ph type="sldNum" sz="quarter" idx="5"/>
          </p:nvPr>
        </p:nvSpPr>
        <p:spPr/>
        <p:txBody>
          <a:bodyPr/>
          <a:lstStyle/>
          <a:p>
            <a:fld id="{B01786D7-6656-CD45-8598-653DB387B39C}" type="slidenum">
              <a:rPr lang="en-US" smtClean="0"/>
              <a:t>155</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Answer: 48 hours before.</a:t>
            </a:r>
          </a:p>
        </p:txBody>
      </p:sp>
      <p:sp>
        <p:nvSpPr>
          <p:cNvPr id="4" name="Slide Number Placeholder 3"/>
          <p:cNvSpPr>
            <a:spLocks noGrp="1"/>
          </p:cNvSpPr>
          <p:nvPr>
            <p:ph type="sldNum" sz="quarter" idx="5"/>
          </p:nvPr>
        </p:nvSpPr>
        <p:spPr/>
        <p:txBody>
          <a:bodyPr/>
          <a:lstStyle/>
          <a:p>
            <a:fld id="{B01786D7-6656-CD45-8598-653DB387B39C}" type="slidenum">
              <a:rPr lang="en-US" smtClean="0"/>
              <a:t>156</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Answer: True</a:t>
            </a:r>
          </a:p>
        </p:txBody>
      </p:sp>
      <p:sp>
        <p:nvSpPr>
          <p:cNvPr id="4" name="Slide Number Placeholder 3"/>
          <p:cNvSpPr>
            <a:spLocks noGrp="1"/>
          </p:cNvSpPr>
          <p:nvPr>
            <p:ph type="sldNum" sz="quarter" idx="5"/>
          </p:nvPr>
        </p:nvSpPr>
        <p:spPr/>
        <p:txBody>
          <a:bodyPr/>
          <a:lstStyle/>
          <a:p>
            <a:fld id="{B01786D7-6656-CD45-8598-653DB387B39C}" type="slidenum">
              <a:rPr lang="en-US" smtClean="0"/>
              <a:t>157</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halfway through our current activity, these are our current leaders!</a:t>
            </a:r>
          </a:p>
        </p:txBody>
      </p:sp>
      <p:sp>
        <p:nvSpPr>
          <p:cNvPr id="4" name="Slide Number Placeholder 3"/>
          <p:cNvSpPr>
            <a:spLocks noGrp="1"/>
          </p:cNvSpPr>
          <p:nvPr>
            <p:ph type="sldNum" sz="quarter" idx="5"/>
          </p:nvPr>
        </p:nvSpPr>
        <p:spPr/>
        <p:txBody>
          <a:bodyPr/>
          <a:lstStyle/>
          <a:p>
            <a:fld id="{B01786D7-6656-CD45-8598-653DB387B39C}" type="slidenum">
              <a:rPr lang="en-US" smtClean="0"/>
              <a:t>158</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Answer: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If an early dose is given, the child will still need their regularly scheduled 2 MMR doses at 12 months of age and older.</a:t>
            </a:r>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159</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Answer: </a:t>
            </a:r>
            <a:r>
              <a:rPr lang="en-US" err="1"/>
              <a:t>Abrysvo</a:t>
            </a:r>
            <a:r>
              <a:rPr lang="en-US"/>
              <a:t>. </a:t>
            </a:r>
            <a:r>
              <a:rPr lang="en-US" err="1"/>
              <a:t>Abrysvo</a:t>
            </a:r>
            <a:r>
              <a:rPr lang="en-US"/>
              <a:t> is approved for pregnant persons and individuals 50 years old and older.</a:t>
            </a:r>
          </a:p>
        </p:txBody>
      </p:sp>
      <p:sp>
        <p:nvSpPr>
          <p:cNvPr id="4" name="Slide Number Placeholder 3"/>
          <p:cNvSpPr>
            <a:spLocks noGrp="1"/>
          </p:cNvSpPr>
          <p:nvPr>
            <p:ph type="sldNum" sz="quarter" idx="5"/>
          </p:nvPr>
        </p:nvSpPr>
        <p:spPr/>
        <p:txBody>
          <a:bodyPr/>
          <a:lstStyle/>
          <a:p>
            <a:fld id="{B01786D7-6656-CD45-8598-653DB387B39C}" type="slidenum">
              <a:rPr lang="en-US" smtClean="0"/>
              <a:t>160</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Answer: True</a:t>
            </a:r>
          </a:p>
          <a:p>
            <a:endParaRPr lang="en-US"/>
          </a:p>
          <a:p>
            <a:r>
              <a:rPr lang="en-US"/>
              <a:t>It is safe to give </a:t>
            </a:r>
            <a:r>
              <a:rPr lang="en-US" err="1"/>
              <a:t>nirsevimab</a:t>
            </a:r>
            <a:r>
              <a:rPr lang="en-US"/>
              <a:t> or </a:t>
            </a:r>
            <a:r>
              <a:rPr lang="en-US" err="1"/>
              <a:t>clesrovimab</a:t>
            </a:r>
            <a:r>
              <a:rPr lang="en-US"/>
              <a:t> at the same time as other childhood vaccines.</a:t>
            </a:r>
          </a:p>
        </p:txBody>
      </p:sp>
      <p:sp>
        <p:nvSpPr>
          <p:cNvPr id="4" name="Slide Number Placeholder 3"/>
          <p:cNvSpPr>
            <a:spLocks noGrp="1"/>
          </p:cNvSpPr>
          <p:nvPr>
            <p:ph type="sldNum" sz="quarter" idx="5"/>
          </p:nvPr>
        </p:nvSpPr>
        <p:spPr/>
        <p:txBody>
          <a:bodyPr/>
          <a:lstStyle/>
          <a:p>
            <a:fld id="{B01786D7-6656-CD45-8598-653DB387B39C}" type="slidenum">
              <a:rPr lang="en-US" smtClean="0"/>
              <a:t>161</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Answer: Federal Health Agencies. </a:t>
            </a:r>
          </a:p>
          <a:p>
            <a:endParaRPr lang="en-US"/>
          </a:p>
          <a:p>
            <a:r>
              <a:rPr lang="en-US"/>
              <a:t>We will discuss this in more detail in the next session, but there has been an increase in the lack of trust in federal health agencies over the past year. </a:t>
            </a:r>
          </a:p>
        </p:txBody>
      </p:sp>
      <p:sp>
        <p:nvSpPr>
          <p:cNvPr id="4" name="Slide Number Placeholder 3"/>
          <p:cNvSpPr>
            <a:spLocks noGrp="1"/>
          </p:cNvSpPr>
          <p:nvPr>
            <p:ph type="sldNum" sz="quarter" idx="5"/>
          </p:nvPr>
        </p:nvSpPr>
        <p:spPr/>
        <p:txBody>
          <a:bodyPr/>
          <a:lstStyle/>
          <a:p>
            <a:fld id="{B01786D7-6656-CD45-8598-653DB387B39C}" type="slidenum">
              <a:rPr lang="en-US" smtClean="0"/>
              <a:t>162</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Answer: TRUE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HPV vaccination coverage rates have not increased for the fourth consecutive year, according to the CDC’s </a:t>
            </a:r>
            <a:r>
              <a:rPr lang="en-US" sz="1200" b="0" i="0" kern="1200">
                <a:solidFill>
                  <a:schemeClr val="tx1"/>
                </a:solidFill>
                <a:effectLst/>
                <a:latin typeface="+mn-lt"/>
                <a:ea typeface="+mn-ea"/>
                <a:cs typeface="+mn-cs"/>
              </a:rPr>
              <a:t>National Immunization Survey-Teen. </a:t>
            </a:r>
            <a:r>
              <a:rPr lang="en-US" sz="1200"/>
              <a:t>77.7% had received ≥1 dose of HPV vaccine and 63.4% were up to date with the HPV vaccination series.</a:t>
            </a: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1786D7-6656-CD45-8598-653DB387B39C}" type="slidenum">
              <a:rPr lang="en-US" smtClean="0"/>
              <a:t>163</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Congrats to our first place winner! Please come to the front to claim your prize!</a:t>
            </a:r>
          </a:p>
        </p:txBody>
      </p:sp>
      <p:sp>
        <p:nvSpPr>
          <p:cNvPr id="4" name="Slide Number Placeholder 3"/>
          <p:cNvSpPr>
            <a:spLocks noGrp="1"/>
          </p:cNvSpPr>
          <p:nvPr>
            <p:ph type="sldNum" sz="quarter" idx="5"/>
          </p:nvPr>
        </p:nvSpPr>
        <p:spPr/>
        <p:txBody>
          <a:bodyPr/>
          <a:lstStyle/>
          <a:p>
            <a:fld id="{B01786D7-6656-CD45-8598-653DB387B39C}" type="slidenum">
              <a:rPr lang="en-US" smtClean="0"/>
              <a:t>164</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final session will focus on key vaccine trends and topics that many of you are likely seeing in your clinics. </a:t>
            </a:r>
          </a:p>
        </p:txBody>
      </p:sp>
    </p:spTree>
    <p:extLst>
      <p:ext uri="{BB962C8B-B14F-4D97-AF65-F5344CB8AC3E}">
        <p14:creationId xmlns:p14="http://schemas.microsoft.com/office/powerpoint/2010/main" val="3047150818"/>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the learning objectives for this session. After this session, participants will be able to describe the current vaccine landscape, address vaccine hesitancy seen in clinic rooms with easy-to-apply steps, summarize current routine immunization rates nationally and statewide, and explain the impact of ongoing vaccine preventable disease outbreaks and how to prepare for them. </a:t>
            </a:r>
          </a:p>
        </p:txBody>
      </p:sp>
    </p:spTree>
    <p:extLst>
      <p:ext uri="{BB962C8B-B14F-4D97-AF65-F5344CB8AC3E}">
        <p14:creationId xmlns:p14="http://schemas.microsoft.com/office/powerpoint/2010/main" val="2412391790"/>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Measles cases and outbreaks continue to occur across the country, particularly in communities with declining MMR vaccination rates. In July, the total number of measles cases surpassed the record set in 2025, setting a new 35-year record. The United States’ measles elimination status will be reviewed in November.  As of September 2026, nearly half (45%) of measles cases are school-aged children between the ages of 5 through 19 and 20% are children under 5.</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Pan American Health Organization (PAHO) will </a:t>
            </a:r>
            <a:r>
              <a:rPr lang="en-US" sz="1200" b="1">
                <a:solidFill>
                  <a:schemeClr val="accent2"/>
                </a:solidFill>
              </a:rPr>
              <a:t>review the U.S.' measles elimination status </a:t>
            </a:r>
            <a:r>
              <a:rPr lang="en-US" sz="1200"/>
              <a:t>in November.</a:t>
            </a:r>
            <a:endParaRPr lang="en-US" sz="1200">
              <a:ea typeface="Roboto"/>
              <a:cs typeface="Roboto"/>
            </a:endParaRPr>
          </a:p>
          <a:p>
            <a:endParaRPr lang="en-US"/>
          </a:p>
        </p:txBody>
      </p:sp>
    </p:spTree>
    <p:extLst>
      <p:ext uri="{BB962C8B-B14F-4D97-AF65-F5344CB8AC3E}">
        <p14:creationId xmlns:p14="http://schemas.microsoft.com/office/powerpoint/2010/main" val="205331587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C7476-8A16-1E1D-07AE-E9EE69F502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6C0F39-CD78-F677-E24F-19564434C6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C39E66-EF4A-FC42-621E-D525E4D3AC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Illinois is currently experiencing a measles outbreak in Douglas County. This is after IDPH reported a measles case in a Kane County resident after they returned from international travel on August 22nd. These cases occur amid increasing measles activity across the region, including in Southern Iowa, Southwest Wisconsin, and Western Kentucky. It is important to check IDPH’s measles exposure location website to stay up to date on the latest information that may be impacting your community. For testing, VFC providers should be aware that IDPH laboratories provide PCR testing of throat or nasopharyngeal swabs for measles at no cost to the patient or provider. Suspected measles cases should be tested by PCR at the state lab as testing at commercial laboratories can delay results and subsequent public health. IDPH requests that you do not send PCR swabs to commercial labs unless specifically instructed by public health officials. In light of the outbreak please be proactive in identifying patients who may not yet be up-to-date on their MMR vaccine. You can do this through reminder/recall in I-CARE. Please utilize this feature to remind families of any upcoming or past due measles vaccinations.</a:t>
            </a:r>
          </a:p>
          <a:p>
            <a:endParaRPr lang="en-US"/>
          </a:p>
        </p:txBody>
      </p:sp>
    </p:spTree>
    <p:extLst>
      <p:ext uri="{BB962C8B-B14F-4D97-AF65-F5344CB8AC3E}">
        <p14:creationId xmlns:p14="http://schemas.microsoft.com/office/powerpoint/2010/main" val="341895748"/>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light of measles outbreaks please be proactive in identifying patients who may not yet be up-to-date on their MMR vaccine. You can do this through reminder/recall in I-CARE. Please utilize this feature to remind families of any upcoming or past due measles vaccinations.</a:t>
            </a:r>
          </a:p>
        </p:txBody>
      </p:sp>
    </p:spTree>
    <p:extLst>
      <p:ext uri="{BB962C8B-B14F-4D97-AF65-F5344CB8AC3E}">
        <p14:creationId xmlns:p14="http://schemas.microsoft.com/office/powerpoint/2010/main" val="1473259183"/>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Answer: True.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IDPH confirmed that ten of the eleven tracked school-required vaccinations are at or above the community immunity threshold of 95% vaccine coverage, while the nationwide average is 92%. </a:t>
            </a:r>
          </a:p>
          <a:p>
            <a:endParaRPr lang="en-US"/>
          </a:p>
        </p:txBody>
      </p:sp>
      <p:sp>
        <p:nvSpPr>
          <p:cNvPr id="4" name="Slide Number Placeholder 3"/>
          <p:cNvSpPr>
            <a:spLocks noGrp="1"/>
          </p:cNvSpPr>
          <p:nvPr>
            <p:ph type="sldNum" sz="quarter" idx="5"/>
          </p:nvPr>
        </p:nvSpPr>
        <p:spPr/>
        <p:txBody>
          <a:bodyPr/>
          <a:lstStyle/>
          <a:p>
            <a:fld id="{B01786D7-6656-CD45-8598-653DB387B39C}" type="slidenum">
              <a:rPr lang="en-US" smtClean="0"/>
              <a:t>170</a:t>
            </a:fld>
            <a:endParaRPr lang="en-US"/>
          </a:p>
        </p:txBody>
      </p:sp>
    </p:spTree>
    <p:extLst>
      <p:ext uri="{BB962C8B-B14F-4D97-AF65-F5344CB8AC3E}">
        <p14:creationId xmlns:p14="http://schemas.microsoft.com/office/powerpoint/2010/main" val="2091020898"/>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Answer: True.</a:t>
            </a:r>
          </a:p>
          <a:p>
            <a:endParaRPr lang="en-US"/>
          </a:p>
          <a:p>
            <a:r>
              <a:rPr lang="en-US"/>
              <a:t>IDPH confirmed that ten of the eleven tracked school-required vaccinations are at or above the community immunity threshold of 95% vaccine coverage, while the nationwide average is 92%. </a:t>
            </a:r>
          </a:p>
        </p:txBody>
      </p:sp>
    </p:spTree>
    <p:extLst>
      <p:ext uri="{BB962C8B-B14F-4D97-AF65-F5344CB8AC3E}">
        <p14:creationId xmlns:p14="http://schemas.microsoft.com/office/powerpoint/2010/main" val="389317988"/>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On May 4, IDPH published a news release stating that ten of the eleven tracked school-required vaccinations are at or above the community immunity threshold of 95% vaccine coverage. This school year, the only immunization under the 95% coverage rate is the meningococcal vaccine. At a time when many states are seeing declining immunization coverage rates, we are grateful for the work you and your teams are doing to keep children and communities protected against vaccine-preventable illness in Illinois! This is extremely important, as CDC’s national </a:t>
            </a:r>
            <a:r>
              <a:rPr lang="en-US" err="1"/>
              <a:t>SchoolVaxView</a:t>
            </a:r>
            <a:r>
              <a:rPr lang="en-US"/>
              <a:t> data shows that </a:t>
            </a:r>
            <a:r>
              <a:rPr lang="en-US" sz="1200" b="0" i="0" kern="1200">
                <a:solidFill>
                  <a:schemeClr val="tx1"/>
                </a:solidFill>
                <a:effectLst/>
                <a:latin typeface="+mn-lt"/>
                <a:ea typeface="+mn-ea"/>
                <a:cs typeface="+mn-cs"/>
              </a:rPr>
              <a:t>during the 2025-2026 school year, vaccination coverage among kindergartners in the United States decreased for all reported vaccines from the year before, ranging from 92.0% for (DTaP) to 92.4% for MMR and Polio.</a:t>
            </a:r>
            <a:endParaRPr lang="en-US"/>
          </a:p>
        </p:txBody>
      </p:sp>
    </p:spTree>
    <p:extLst>
      <p:ext uri="{BB962C8B-B14F-4D97-AF65-F5344CB8AC3E}">
        <p14:creationId xmlns:p14="http://schemas.microsoft.com/office/powerpoint/2010/main" val="379241626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Nationally, we are continuously seeing a rise in school exemptions for routine vaccinations. Nationally, </a:t>
            </a:r>
            <a:r>
              <a:rPr lang="en-US" sz="1200" b="0" i="0" kern="1200">
                <a:solidFill>
                  <a:schemeClr val="tx1"/>
                </a:solidFill>
                <a:effectLst/>
                <a:latin typeface="+mn-lt"/>
                <a:ea typeface="+mn-ea"/>
                <a:cs typeface="+mn-cs"/>
              </a:rPr>
              <a:t>exemptions from one or more vaccines among kindergartners in the United States increased to 4.2% from 3.6% the year before, with 24 states reporting exemptions exceeding 5%. It is important to acknowledge that t</a:t>
            </a:r>
            <a:r>
              <a:rPr lang="en-US"/>
              <a:t>here are three types of school exemptions that some states allow: religious, medical, and philosophical. Illinois is also seeing an increase in exemptions, with 22,994 during the 2025-2026 school year, compared to 18,577 during the 2024-2025 school year. Please note that Illinois does not allow philosophical exemptions; only religious or medical exemptions are permitted. </a:t>
            </a:r>
          </a:p>
        </p:txBody>
      </p:sp>
    </p:spTree>
    <p:extLst>
      <p:ext uri="{BB962C8B-B14F-4D97-AF65-F5344CB8AC3E}">
        <p14:creationId xmlns:p14="http://schemas.microsoft.com/office/powerpoint/2010/main" val="3005725447"/>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As we approach the October 15 child health exam form deadline, parents may bring you a religious exemption form. It is not your responsibility to validate the reason for the exemption; however, you are still required to counsel the family on what vaccines are needed, the importance of vaccination, how </a:t>
            </a:r>
            <a:r>
              <a:rPr lang="en-US" sz="1200"/>
              <a:t>not following vaccine recommendations may endanger the health or life of the unvaccinated child, or others around them, as well as potential school exclusion during outbreaks. </a:t>
            </a:r>
            <a:r>
              <a:rPr lang="en-US"/>
              <a:t>Signing the exemption form doesn’t mean you agree with or support the exemption; it just affirms that you counseled the patient on the benefits of vaccination. Illinois also requires school exemption forms to be signed off by the same medical provider who completed the child health exam form, so if you did NOT complete the patient’s child health exam, you cannot sign a school exemption. ICAAP has a Clinician’s Guide to Exemptions for Minimum Immunizations Requirements that can be downloaded from our website and used for any child enrolling or entering a child care facility or school in the state of Illinois. </a:t>
            </a:r>
          </a:p>
          <a:p>
            <a:endParaRPr lang="en-US"/>
          </a:p>
        </p:txBody>
      </p:sp>
    </p:spTree>
    <p:extLst>
      <p:ext uri="{BB962C8B-B14F-4D97-AF65-F5344CB8AC3E}">
        <p14:creationId xmlns:p14="http://schemas.microsoft.com/office/powerpoint/2010/main" val="2286944053"/>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6000"/>
              </a:lnSpc>
              <a:spcBef>
                <a:spcPts val="1125"/>
              </a:spcBef>
              <a:spcAft>
                <a:spcPts val="1125"/>
              </a:spcAft>
            </a:pPr>
            <a:r>
              <a:rPr lang="en-US" sz="1200">
                <a:solidFill>
                  <a:srgbClr val="000000"/>
                </a:solidFill>
                <a:effectLst/>
                <a:latin typeface="Trade Gothic Next" panose="020B0503040303020004" pitchFamily="34" charset="0"/>
                <a:ea typeface="Trade Gothic Next" panose="020B0503040303020004" pitchFamily="34" charset="0"/>
                <a:cs typeface="Trade Gothic Next" panose="020B0503040303020004" pitchFamily="34" charset="0"/>
              </a:rPr>
              <a:t>Our Immunization Toolkit for School Leadership focuses on addressing barriers to school-required vaccination and improving compliance with Illinois' school immunization requirements. The goal of this project is to empower school leadership in enforcing required immunizations through positive and cohesive messaging.</a:t>
            </a:r>
            <a:r>
              <a:rPr lang="en-US" sz="1200">
                <a:solidFill>
                  <a:schemeClr val="tx1"/>
                </a:solidFill>
                <a:effectLst/>
                <a:latin typeface="Aptos" panose="020B0004020202020204" pitchFamily="34" charset="0"/>
                <a:ea typeface="Trade Gothic Next" panose="020B0503040303020004" pitchFamily="34" charset="0"/>
                <a:cs typeface="Times New Roman" panose="02020603050405020304" pitchFamily="18" charset="0"/>
              </a:rPr>
              <a:t> </a:t>
            </a:r>
            <a:r>
              <a:rPr lang="en-US" sz="1200">
                <a:solidFill>
                  <a:srgbClr val="000000"/>
                </a:solidFill>
                <a:effectLst/>
                <a:latin typeface="Trade Gothic Next" panose="020B0503040303020004" pitchFamily="34" charset="0"/>
                <a:ea typeface="Trade Gothic Next" panose="020B0503040303020004" pitchFamily="34" charset="0"/>
                <a:cs typeface="Trade Gothic Next" panose="020B0503040303020004" pitchFamily="34" charset="0"/>
              </a:rPr>
              <a:t>The toolkit provides information and resources on all of the sections listed on the slide, including required and recommended school immunizations, review of school forms, tips for working with pediatric providers in your community, and handouts to provide families to promote clarity around school immunization requirements.</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334676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TT Commons Pro" panose="020B0604020202020204" charset="0"/>
              </a:rPr>
              <a:t>There is a difference between misinformation and disinformation. For example: If a political leader claims that COVID-19 is no worse than the flu, despite knowing otherwise, that is disinformation. When an individual hears this, believes it, and then shares it, that is misinformation.</a:t>
            </a:r>
          </a:p>
          <a:p>
            <a:endParaRPr lang="en-US" b="1"/>
          </a:p>
        </p:txBody>
      </p:sp>
    </p:spTree>
    <p:extLst>
      <p:ext uri="{BB962C8B-B14F-4D97-AF65-F5344CB8AC3E}">
        <p14:creationId xmlns:p14="http://schemas.microsoft.com/office/powerpoint/2010/main" val="2154325622"/>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404040"/>
                </a:solidFill>
                <a:effectLst/>
                <a:latin typeface="Spectral"/>
              </a:rPr>
              <a:t>The way we obtain and share information is changing. Today most Americans receive news in online spaces as opposed to television or print.  Misinformation thrives in online spaces. Because disinformation can be so powerful and misleading, we as trusted healthcare clinicians and VFC providers must first understand what credible sources of information are and then in our interactions with patients, help them to understand how to access credible sources of information. We also can be that credible source of information. </a:t>
            </a:r>
          </a:p>
          <a:p>
            <a:endParaRPr lang="en-US" b="1"/>
          </a:p>
        </p:txBody>
      </p:sp>
    </p:spTree>
    <p:extLst>
      <p:ext uri="{BB962C8B-B14F-4D97-AF65-F5344CB8AC3E}">
        <p14:creationId xmlns:p14="http://schemas.microsoft.com/office/powerpoint/2010/main" val="2280068320"/>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Adults who have a relationship with a trusted health care provider are less likely than those who don’t have such a relationship to believe or lean toward believing vaccine falsehoods. While younger adults, Hispanic adults, and uninsured adults are more likely than their counterparts to say they don’t have a trusted provider, the connection between lacking a trusted provider and belief in vaccine myths holds even when controlling for factors like age, race and ethnicity, education, partisanship, and insurance coverage. It is important we continue to build strong relationships with patients and continue to educate the dangers of misinformation and disinformation in online spaces.</a:t>
            </a:r>
            <a:endParaRPr lang="en-US"/>
          </a:p>
        </p:txBody>
      </p:sp>
    </p:spTree>
    <p:extLst>
      <p:ext uri="{BB962C8B-B14F-4D97-AF65-F5344CB8AC3E}">
        <p14:creationId xmlns:p14="http://schemas.microsoft.com/office/powerpoint/2010/main" val="235030879"/>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6F08A-6DB3-DF64-E872-01976F3186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BDE392-34FB-0050-59A3-99583D21C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3FD143-49A1-5AA2-2819-0E4B79DBBAB5}"/>
              </a:ext>
            </a:extLst>
          </p:cNvPr>
          <p:cNvSpPr>
            <a:spLocks noGrp="1"/>
          </p:cNvSpPr>
          <p:nvPr>
            <p:ph type="body" idx="1"/>
          </p:nvPr>
        </p:nvSpPr>
        <p:spPr/>
        <p:txBody>
          <a:bodyPr/>
          <a:lstStyle/>
          <a:p>
            <a:r>
              <a:rPr lang="en-US" b="0" i="0">
                <a:solidFill>
                  <a:srgbClr val="333333"/>
                </a:solidFill>
                <a:effectLst/>
                <a:latin typeface="Source Sans Pro" panose="020B0503030403020204" pitchFamily="34" charset="0"/>
              </a:rPr>
              <a:t>Overall, nurses, doctors, and pharmacists remain the most trusted source of reliable vaccine information among the public. According to a Harvard Chan School of Public Health study, one year into new leadership of the U.S. public health system, trust in public health agencies, and trust in the CDC in particular, has dropped dramatically. Only 50% of the public now says they trust health recommendations from the CDC. State and local public health agencies are now substantially more trusted than the CDC. Trust in state and local public health agencies has also fallen in the last year, but not by as much. When examining public trust across prominent leaders and groups, the top trusted sources for health recommendations in 2026 are healthcare professionals; nurses (89%), doctors (88%), and pharmacists (85%) followed by friends and family (81%). What you, your colleagues, and your office say to patients has a huge influence, and none of this work can be done without your support and recommendations!</a:t>
            </a:r>
            <a:endParaRPr lang="en-US"/>
          </a:p>
        </p:txBody>
      </p:sp>
    </p:spTree>
    <p:extLst>
      <p:ext uri="{BB962C8B-B14F-4D97-AF65-F5344CB8AC3E}">
        <p14:creationId xmlns:p14="http://schemas.microsoft.com/office/powerpoint/2010/main" val="3632662477"/>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3787B-D1FD-22BA-CD77-0151846C0C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D07242-A92A-C220-D126-2AA7A78148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DA78AD-8035-FF7E-9EAA-5749FFBFC81B}"/>
              </a:ext>
            </a:extLst>
          </p:cNvPr>
          <p:cNvSpPr>
            <a:spLocks noGrp="1"/>
          </p:cNvSpPr>
          <p:nvPr>
            <p:ph type="body" idx="1"/>
          </p:nvPr>
        </p:nvSpPr>
        <p:spPr/>
        <p:txBody>
          <a:bodyPr/>
          <a:lstStyle/>
          <a:p>
            <a:r>
              <a:rPr lang="en-US"/>
              <a:t>ICAAP fielded a statewide parent/caregiver </a:t>
            </a:r>
            <a:r>
              <a:rPr lang="en-US">
                <a:hlinkClick r:id="rId3"/>
              </a:rPr>
              <a:t>survey</a:t>
            </a:r>
            <a:r>
              <a:rPr lang="en-US"/>
              <a:t> (520 total respondents) to understand attitudes, barriers, and motivators around pediatric vaccinations. 284 unique ZIP codes across Illinois, confirming urban, suburban, and downstate coverage. </a:t>
            </a:r>
            <a:r>
              <a:rPr lang="en-US" sz="1200"/>
              <a:t>The survey highlighted that even in Illinois, a large majority of participants follow the vaccine schedule fully and are confident in vaccine safety. This survey reaffirms national trends we are seeing that a majority of parents and guardians do trust the science and pediatric providers like yourselves. Just as a person trusts a hairdresser to cut their hair or a plumber to fix their pipes, your word and experience continue to be the biggest resource to families when it comes to discussing vaccinations.  </a:t>
            </a:r>
            <a:endParaRPr lang="en-US"/>
          </a:p>
        </p:txBody>
      </p:sp>
    </p:spTree>
    <p:extLst>
      <p:ext uri="{BB962C8B-B14F-4D97-AF65-F5344CB8AC3E}">
        <p14:creationId xmlns:p14="http://schemas.microsoft.com/office/powerpoint/2010/main" val="3556190898"/>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survey also </a:t>
            </a:r>
            <a:r>
              <a:rPr lang="en-US" sz="1200"/>
              <a:t>highlighted strong demand for vaccine ingredient and testing clarity; honest discussions of side effects and benefits to vaccination, and materials in their preferred-language that are culturally relevant. Many of these concerns raised by parents and guardians we will cover on the following slides, as well as tips for you all to communicate about vaccines more effectively with them. </a:t>
            </a:r>
          </a:p>
          <a:p>
            <a:endParaRPr lang="en-US"/>
          </a:p>
        </p:txBody>
      </p:sp>
    </p:spTree>
    <p:extLst>
      <p:ext uri="{BB962C8B-B14F-4D97-AF65-F5344CB8AC3E}">
        <p14:creationId xmlns:p14="http://schemas.microsoft.com/office/powerpoint/2010/main" val="126329936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want to make sure you and your clinical team feel confident in having conversations with patients about vaccination. </a:t>
            </a:r>
            <a:r>
              <a:rPr lang="en-US" sz="1200"/>
              <a:t>Your voices are the most important in these conversations; parents trust pediatricians most; data and transparency reinforce confidence. Giving your recommendation with an affirmative approach </a:t>
            </a:r>
            <a:r>
              <a:rPr lang="en-US" sz="1200" b="0" i="0" kern="1200">
                <a:solidFill>
                  <a:schemeClr val="tx1"/>
                </a:solidFill>
                <a:effectLst/>
                <a:latin typeface="+mn-lt"/>
                <a:ea typeface="+mn-ea"/>
                <a:cs typeface="+mn-cs"/>
              </a:rPr>
              <a:t>explaining your reasoning for vaccination and ensuring information is presented out of concern for children and the community. You and your clinic are there for your patients and their families, and everything you do is on the side of children’s health. Simultaneously, the phrase “Safe and effective” has become the phrase that health leaders and officials turn to when talking about vaccines and disease prevention, but that does not resonate with anyone who doesn’t already believe it. It’s also helpful to explain that from birth, people are constantly exposed to germs and that vaccination is a controlled way to expose our bodies to germs so the immune system is prepared to respond when it encounters the real thing.</a:t>
            </a: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t>One easy and effective measure is a presumptive approach, which is </a:t>
            </a:r>
            <a:r>
              <a:rPr lang="en-US" b="0" i="0">
                <a:solidFill>
                  <a:srgbClr val="1C1D1F"/>
                </a:solidFill>
                <a:effectLst/>
                <a:latin typeface="Nunito" pitchFamily="2" charset="0"/>
              </a:rPr>
              <a:t>stating which vaccines the child needs to receive as though you presume that parents are ready to accept them during that visit. </a:t>
            </a:r>
            <a:r>
              <a:rPr lang="en-US"/>
              <a:t>A participatory approach would be like starting the conversation with ‘Do you want to talk about vaccines today?’. The presumptive approach is especially important for first-time visits and for vaccinating migrant populations. </a:t>
            </a:r>
          </a:p>
        </p:txBody>
      </p:sp>
    </p:spTree>
    <p:extLst>
      <p:ext uri="{BB962C8B-B14F-4D97-AF65-F5344CB8AC3E}">
        <p14:creationId xmlns:p14="http://schemas.microsoft.com/office/powerpoint/2010/main" val="224548408"/>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It is okay to acknowledge concerns openly, but replace defensive messaging with clarity about testing, monitoring, and real-world safety. One recommendation is using analogies and comparisons that are relatable to patients and their families. For example, if your patients came to their appointment by car, ask if they used a seat belt and/or car seat coming in. These are other public health measures families implement without hesitation and should view vaccination the same way. Other comparisons can be helpful as well, like comparing vaccination to </a:t>
            </a:r>
            <a:r>
              <a:rPr lang="en-US"/>
              <a:t>using an umbrella when it’s raining (you may get a little wet, but it will keep you from getting soaked).</a:t>
            </a: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It is recommended to highlight normalcy and community norms, since most families and patients vaccinate, and this can be further reinforced with posters in-clinic with vaccine confident messages. Emphasize that most Illinois parents vaccinate while recognizing common hesitation and interestingly overestimate the number of families not vaccinating their children. If you’re comfortable, </a:t>
            </a:r>
            <a:r>
              <a:rPr lang="en-US" sz="1200" kern="1200">
                <a:solidFill>
                  <a:schemeClr val="tx1"/>
                </a:solidFill>
                <a:effectLst/>
                <a:latin typeface="+mn-lt"/>
                <a:ea typeface="+mn-ea"/>
                <a:cs typeface="+mn-cs"/>
              </a:rPr>
              <a:t>communicate with stories! Storytelling from real people is more impactful and memorable than providing statistics to most patients. </a:t>
            </a:r>
            <a:endParaRPr lang="en-US" sz="1200"/>
          </a:p>
          <a:p>
            <a:endParaRPr lang="en-US"/>
          </a:p>
        </p:txBody>
      </p:sp>
    </p:spTree>
    <p:extLst>
      <p:ext uri="{BB962C8B-B14F-4D97-AF65-F5344CB8AC3E}">
        <p14:creationId xmlns:p14="http://schemas.microsoft.com/office/powerpoint/2010/main" val="455947422"/>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have some social media resources to help you online! These social media toolkits include ready-to-post images and sample captions so all you have to do is download and post. All of these campaigns and more can be found on ICAAP’s </a:t>
            </a:r>
            <a:r>
              <a:rPr lang="en-US" sz="1200" b="1" i="0" kern="1200">
                <a:solidFill>
                  <a:schemeClr val="tx1"/>
                </a:solidFill>
                <a:effectLst/>
                <a:latin typeface="+mn-lt"/>
                <a:ea typeface="+mn-ea"/>
                <a:cs typeface="+mn-cs"/>
              </a:rPr>
              <a:t>Vaccine Outreach Social Media Toolkits and Education </a:t>
            </a:r>
            <a:r>
              <a:rPr lang="en-US" sz="1200" b="0" i="0" kern="1200">
                <a:solidFill>
                  <a:schemeClr val="tx1"/>
                </a:solidFill>
                <a:effectLst/>
                <a:latin typeface="+mn-lt"/>
                <a:ea typeface="+mn-ea"/>
                <a:cs typeface="+mn-cs"/>
              </a:rPr>
              <a:t>webpage.</a:t>
            </a:r>
          </a:p>
        </p:txBody>
      </p:sp>
    </p:spTree>
    <p:extLst>
      <p:ext uri="{BB962C8B-B14F-4D97-AF65-F5344CB8AC3E}">
        <p14:creationId xmlns:p14="http://schemas.microsoft.com/office/powerpoint/2010/main" val="3632137600"/>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Equity means fairness and justice. It involves ensuring that every individual and group gets what they need to thrive and participate fully in society. Achieving equity often asks us to rethink uniform, one-size-fits-all treatment. It sometimes involves devoting more resources or different resources in communities that face injustice, to correct imbalances caused by unfair or unequal treatment. Over the next few slides, we have provided specific recommendations and resources for specific populations.</a:t>
            </a:r>
          </a:p>
        </p:txBody>
      </p:sp>
    </p:spTree>
    <p:extLst>
      <p:ext uri="{BB962C8B-B14F-4D97-AF65-F5344CB8AC3E}">
        <p14:creationId xmlns:p14="http://schemas.microsoft.com/office/powerpoint/2010/main" val="2436481877"/>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Frameworks Institute released a series of new reports in August that highlighted ways to strengthen vaccine communication with Spanish-speaking audiences. The reports highlight the value of community and highlighting the effectiveness of vaccines in the past, specifically chickenpox, since t</a:t>
            </a:r>
            <a:r>
              <a:rPr lang="en-US" sz="1200" kern="1200">
                <a:solidFill>
                  <a:schemeClr val="tx1"/>
                </a:solidFill>
                <a:effectLst/>
                <a:latin typeface="+mn-lt"/>
                <a:ea typeface="+mn-ea"/>
                <a:cs typeface="+mn-cs"/>
              </a:rPr>
              <a:t>he introduction of the chickenpox vaccine is within the living memory of most adults. Deep-held values in community and the family within the community provided a resonant “easy-to-think” frame for vaccination, that paired with warm and welcoming messages, seen an invitation to protect others, is very approachable.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Tree>
    <p:extLst>
      <p:ext uri="{BB962C8B-B14F-4D97-AF65-F5344CB8AC3E}">
        <p14:creationId xmlns:p14="http://schemas.microsoft.com/office/powerpoint/2010/main" val="1902323012"/>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ICAAP has a collection of resources specifically for newly arrived migrant populations in Illinois. All newly arrived children are eligible for vaccinations through the VFC program. To help smooth out the process of connecting them to health services and interpreting international records, ICAAP has a “Supporting New Arrivals” section on their immunization webpage that houses many resources for you and your clinic. Some resources ICAAP created are linked on this slide, including a QR code to the Global Vaccine Schedule Comparison Chart.</a:t>
            </a:r>
          </a:p>
        </p:txBody>
      </p:sp>
    </p:spTree>
    <p:extLst>
      <p:ext uri="{BB962C8B-B14F-4D97-AF65-F5344CB8AC3E}">
        <p14:creationId xmlns:p14="http://schemas.microsoft.com/office/powerpoint/2010/main" val="121326101"/>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children arriving from other countries have records with them, it is important they are accurately reflected in your medical record system. These records may have documentation of required vaccines with different names or dates recorded differently than U.S. health records. For example, the day may be listed before the month e.g., 30/1/2016 for January 30, 2016. The image on screen is ICAAP’s Navigating Vaccine Gaps handout, which can be downloaded on our website.</a:t>
            </a:r>
          </a:p>
        </p:txBody>
      </p:sp>
      <p:sp>
        <p:nvSpPr>
          <p:cNvPr id="4" name="Slide Number Placeholder 3"/>
          <p:cNvSpPr>
            <a:spLocks noGrp="1"/>
          </p:cNvSpPr>
          <p:nvPr>
            <p:ph type="sldNum" sz="quarter" idx="5"/>
          </p:nvPr>
        </p:nvSpPr>
        <p:spPr/>
        <p:txBody>
          <a:bodyPr/>
          <a:lstStyle/>
          <a:p>
            <a:fld id="{580FC3DA-A061-4B14-A9A1-B7A875C51E95}" type="slidenum">
              <a:rPr lang="en-US" smtClean="0"/>
              <a:t>188</a:t>
            </a:fld>
            <a:endParaRPr lang="en-US"/>
          </a:p>
        </p:txBody>
      </p:sp>
    </p:spTree>
    <p:extLst>
      <p:ext uri="{BB962C8B-B14F-4D97-AF65-F5344CB8AC3E}">
        <p14:creationId xmlns:p14="http://schemas.microsoft.com/office/powerpoint/2010/main" val="3138827995"/>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ICAAP’s parent and guardian vaccine survey identified that the third most unaddressed vaccine topic was vaccine information around special health needs. There are many additional challenges patients and caregivers face when it comes to accessing medical appointments, and it is important we ask ourselves key questions to ensure a positive, in-clinic experience for patients. Is your clinic adaptable to meet the needs of individuals with special or personalized needs? On the next slide, we’ll review specific steps you and your clinic can make patient visits more sensory-friendly.</a:t>
            </a:r>
          </a:p>
        </p:txBody>
      </p:sp>
    </p:spTree>
    <p:extLst>
      <p:ext uri="{BB962C8B-B14F-4D97-AF65-F5344CB8AC3E}">
        <p14:creationId xmlns:p14="http://schemas.microsoft.com/office/powerpoint/2010/main" val="264749587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Creating a sensory-friendly clinic environment is essential for providing equitable, patient-centered care. By incorporating sensory-friendly practices, such as reducing noise, offering quiet waiting areas, minimizing harsh lighting, providing clear communication, and allowing flexibility during appointments, clinics can help patients feel safe, respected, and comfortable. These accommodations not only improve the patient experience but can also lead to better communication, greater trust between patients and providers, increased adherence to care recommendations, and improved health outcomes. Ultimately, a sensory-friendly clinic demonstrates a commitment to accessibility and inclusion. It ensures that all patients receive healthcare in an environment that supports their unique needs, dignity, and well-being. </a:t>
            </a:r>
          </a:p>
          <a:p>
            <a:endParaRPr lang="en-US"/>
          </a:p>
        </p:txBody>
      </p:sp>
    </p:spTree>
    <p:extLst>
      <p:ext uri="{BB962C8B-B14F-4D97-AF65-F5344CB8AC3E}">
        <p14:creationId xmlns:p14="http://schemas.microsoft.com/office/powerpoint/2010/main" val="426182500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As questions about the relationship between autism and vaccines continue to surface in public discussions, we want to ensure you have access to trusted, evidence-based resources to support conversations with parents and caregivers. Families often seek reassurance and clear information when making decisions about their children's health, and your role in providing accurate guidance is invaluable. Decades of research have consistently found no evidence that vaccines cause autism. This includes recent large-scale studies, such as an analysis of 2.5 million pediatric electronic health records, which found no association between receiving the MMR vaccine before 24 months of age and the development of autism. To help you address questions with confidence and compassion, the AAP offers a variety of evidence-based resources for families on autism and vaccine safety. We encourage you to have these materials in your waiting rooms or clinic rooms to support informed discussions and reinforce confidence in the safety and importance of vaccines.</a:t>
            </a:r>
          </a:p>
        </p:txBody>
      </p:sp>
    </p:spTree>
    <p:extLst>
      <p:ext uri="{BB962C8B-B14F-4D97-AF65-F5344CB8AC3E}">
        <p14:creationId xmlns:p14="http://schemas.microsoft.com/office/powerpoint/2010/main" val="3906645170"/>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AAP has partnered with pediatricians with an online social media presence and compiled a complete list across social media platforms with trustworthy, evidence-based information about a variety of children’s health topics. As parents continue to spend time online on social media, it’s important for them to find trustworthy, up-to-date information. That can be hard when the internet and social media can elevate falsehoods and products that claim to improve kids’ health. AAP also has its own webpage, called Fact-Checked, that has pediatricians weigh in to address the latest misinformation by providing clear, science-backed messaging to support children and families. This is a great webpage to visit to see what talking points AAP has on the latest misinformation claims you may be hearing in your clinics. AAP’s other patient-facing resources, such as their Communicating with Families and Promoting Vaccine Confidence webpage is frequently updated with resources for promoting vaccine confidence. Feel free to check out these webpages for updated handouts, videos, social media campaigns, and more from the AAP to help support these important conversations. </a:t>
            </a:r>
            <a:endParaRPr lang="en-US"/>
          </a:p>
        </p:txBody>
      </p:sp>
    </p:spTree>
    <p:extLst>
      <p:ext uri="{BB962C8B-B14F-4D97-AF65-F5344CB8AC3E}">
        <p14:creationId xmlns:p14="http://schemas.microsoft.com/office/powerpoint/2010/main" val="282289890"/>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we will be picking winners for today’s drawing. If your name is called, please come to the front!</a:t>
            </a:r>
          </a:p>
        </p:txBody>
      </p:sp>
    </p:spTree>
    <p:extLst>
      <p:ext uri="{BB962C8B-B14F-4D97-AF65-F5344CB8AC3E}">
        <p14:creationId xmlns:p14="http://schemas.microsoft.com/office/powerpoint/2010/main" val="1252418952"/>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these upcoming ICAAP events, and more, can be found on ICAAP’s event page, or by scanning the QR code on screen. We hope to see you at some of our upcoming webinars!</a:t>
            </a:r>
          </a:p>
        </p:txBody>
      </p:sp>
    </p:spTree>
    <p:extLst>
      <p:ext uri="{BB962C8B-B14F-4D97-AF65-F5344CB8AC3E}">
        <p14:creationId xmlns:p14="http://schemas.microsoft.com/office/powerpoint/2010/main" val="1301055159"/>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ICAAP’s annual conference is returning on Thursday, November 19 at Northern Illinois University in Naperville. This year’s preconference, taking place on Wednesday, November 18, is focusing on information regarding Autism. There are 8.5 credits of CME available, and registration is still open!</a:t>
            </a:r>
          </a:p>
        </p:txBody>
      </p:sp>
    </p:spTree>
    <p:extLst>
      <p:ext uri="{BB962C8B-B14F-4D97-AF65-F5344CB8AC3E}">
        <p14:creationId xmlns:p14="http://schemas.microsoft.com/office/powerpoint/2010/main" val="2402881159"/>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ICAAP has created a series of mental health resources for rural communities, both for clinicians and for families. Attendees can access and download these materials by scanning the QR code location in the bottom-right corner of the slide.</a:t>
            </a:r>
          </a:p>
        </p:txBody>
      </p:sp>
    </p:spTree>
    <p:extLst>
      <p:ext uri="{BB962C8B-B14F-4D97-AF65-F5344CB8AC3E}">
        <p14:creationId xmlns:p14="http://schemas.microsoft.com/office/powerpoint/2010/main" val="233748453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the evaluation for today’s (Sept 23) VFC summit. You have two weeks to complete the evaluation, which is required if you are seeking CME credit. Even if you are not seeking CME, we encourage you all to complete the evaluation to let us know how we did today! The link for the evaluation will also be sent in a follow-up email to all attendees by the end of the week.</a:t>
            </a:r>
          </a:p>
        </p:txBody>
      </p:sp>
    </p:spTree>
    <p:extLst>
      <p:ext uri="{BB962C8B-B14F-4D97-AF65-F5344CB8AC3E}">
        <p14:creationId xmlns:p14="http://schemas.microsoft.com/office/powerpoint/2010/main" val="640356081"/>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4C816-B778-E1A0-476D-128C82EEB4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C33ED5-EBDF-76E6-32DD-C1EDE8342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886A2A-B89E-EE9B-9C34-6D48C667F018}"/>
              </a:ext>
            </a:extLst>
          </p:cNvPr>
          <p:cNvSpPr>
            <a:spLocks noGrp="1"/>
          </p:cNvSpPr>
          <p:nvPr>
            <p:ph type="body" idx="1"/>
          </p:nvPr>
        </p:nvSpPr>
        <p:spPr/>
        <p:txBody>
          <a:bodyPr/>
          <a:lstStyle/>
          <a:p>
            <a:r>
              <a:rPr lang="en-US"/>
              <a:t>Here is the evaluation for today’s (Sept 24) VFC summit. You have two weeks to complete the evaluation, which is required if you are seeking CME credit. Even if you are not seeking CME, we encourage you all to complete the evaluation to let us know how we did today! The link for the evaluation will also be sent in a follow-up email to all attendees by the end of the week.</a:t>
            </a:r>
          </a:p>
        </p:txBody>
      </p:sp>
    </p:spTree>
    <p:extLst>
      <p:ext uri="{BB962C8B-B14F-4D97-AF65-F5344CB8AC3E}">
        <p14:creationId xmlns:p14="http://schemas.microsoft.com/office/powerpoint/2010/main" val="1916969656"/>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99123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52249-A3EF-B0AC-B54D-9F761163EF79}"/>
              </a:ext>
            </a:extLst>
          </p:cNvPr>
          <p:cNvSpPr>
            <a:spLocks noGrp="1"/>
          </p:cNvSpPr>
          <p:nvPr>
            <p:ph type="ctrTitle"/>
          </p:nvPr>
        </p:nvSpPr>
        <p:spPr>
          <a:xfrm>
            <a:off x="609600" y="1395079"/>
            <a:ext cx="9144000" cy="2387600"/>
          </a:xfrm>
        </p:spPr>
        <p:txBody>
          <a:bodyPr anchor="b"/>
          <a:lstStyle>
            <a:lvl1pPr algn="l">
              <a:defRPr sz="6000" b="1"/>
            </a:lvl1pPr>
          </a:lstStyle>
          <a:p>
            <a:r>
              <a:rPr lang="en-US"/>
              <a:t>Click to edit Master title style</a:t>
            </a:r>
          </a:p>
        </p:txBody>
      </p:sp>
      <p:sp>
        <p:nvSpPr>
          <p:cNvPr id="3" name="Subtitle 2">
            <a:extLst>
              <a:ext uri="{FF2B5EF4-FFF2-40B4-BE49-F238E27FC236}">
                <a16:creationId xmlns:a16="http://schemas.microsoft.com/office/drawing/2014/main" id="{2C79047A-9416-61CA-FDE1-65AC10698BDD}"/>
              </a:ext>
            </a:extLst>
          </p:cNvPr>
          <p:cNvSpPr>
            <a:spLocks noGrp="1"/>
          </p:cNvSpPr>
          <p:nvPr>
            <p:ph type="subTitle" idx="1"/>
          </p:nvPr>
        </p:nvSpPr>
        <p:spPr>
          <a:xfrm>
            <a:off x="609600" y="3954964"/>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2D5EFB-DFCF-9FD6-C78B-42D6EA085BF0}"/>
              </a:ext>
            </a:extLst>
          </p:cNvPr>
          <p:cNvSpPr>
            <a:spLocks noGrp="1"/>
          </p:cNvSpPr>
          <p:nvPr>
            <p:ph type="dt" sz="half" idx="10"/>
          </p:nvPr>
        </p:nvSpPr>
        <p:spPr/>
        <p:txBody>
          <a:bodyPr/>
          <a:lstStyle/>
          <a:p>
            <a:fld id="{1903667C-6AB2-43A1-A4F4-216A80790270}" type="datetime1">
              <a:rPr lang="en-US" smtClean="0"/>
              <a:t>9/25/2026</a:t>
            </a:fld>
            <a:endParaRPr lang="en-US"/>
          </a:p>
        </p:txBody>
      </p:sp>
      <p:sp>
        <p:nvSpPr>
          <p:cNvPr id="5" name="Footer Placeholder 4">
            <a:extLst>
              <a:ext uri="{FF2B5EF4-FFF2-40B4-BE49-F238E27FC236}">
                <a16:creationId xmlns:a16="http://schemas.microsoft.com/office/drawing/2014/main" id="{CDBF6EA1-6E51-C45D-9343-08FD4B107CBD}"/>
              </a:ext>
            </a:extLst>
          </p:cNvPr>
          <p:cNvSpPr>
            <a:spLocks noGrp="1"/>
          </p:cNvSpPr>
          <p:nvPr>
            <p:ph type="ftr" sz="quarter" idx="11"/>
          </p:nvPr>
        </p:nvSpPr>
        <p:spPr/>
        <p:txBody>
          <a:bodyPr/>
          <a:lstStyle/>
          <a:p>
            <a:endParaRPr lang="en-US"/>
          </a:p>
        </p:txBody>
      </p:sp>
      <p:cxnSp>
        <p:nvCxnSpPr>
          <p:cNvPr id="7" name="Google Shape;534;p51">
            <a:extLst>
              <a:ext uri="{FF2B5EF4-FFF2-40B4-BE49-F238E27FC236}">
                <a16:creationId xmlns:a16="http://schemas.microsoft.com/office/drawing/2014/main" id="{89E16FE8-7241-2566-7B67-69AAB75044DD}"/>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8" name="Google Shape;533;p51">
            <a:extLst>
              <a:ext uri="{FF2B5EF4-FFF2-40B4-BE49-F238E27FC236}">
                <a16:creationId xmlns:a16="http://schemas.microsoft.com/office/drawing/2014/main" id="{9B403B48-D914-49B2-906E-62A3C1DE3047}"/>
              </a:ext>
            </a:extLst>
          </p:cNvPr>
          <p:cNvSpPr/>
          <p:nvPr userDrawn="1"/>
        </p:nvSpPr>
        <p:spPr>
          <a:xfrm>
            <a:off x="8008530" y="-103257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8168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A6E7F-B675-F248-8EE7-8C013E0E0442}"/>
              </a:ext>
            </a:extLst>
          </p:cNvPr>
          <p:cNvSpPr>
            <a:spLocks noGrp="1"/>
          </p:cNvSpPr>
          <p:nvPr>
            <p:ph type="title" hasCustomPrompt="1"/>
          </p:nvPr>
        </p:nvSpPr>
        <p:spPr/>
        <p:txBody>
          <a:bodyPr/>
          <a:lstStyle>
            <a:lvl1pPr>
              <a:defRPr/>
            </a:lvl1pPr>
          </a:lstStyle>
          <a:p>
            <a:r>
              <a:rPr lang="en-US"/>
              <a:t>Learning Objectives</a:t>
            </a:r>
          </a:p>
        </p:txBody>
      </p:sp>
      <p:sp>
        <p:nvSpPr>
          <p:cNvPr id="3" name="Content Placeholder 2">
            <a:extLst>
              <a:ext uri="{FF2B5EF4-FFF2-40B4-BE49-F238E27FC236}">
                <a16:creationId xmlns:a16="http://schemas.microsoft.com/office/drawing/2014/main" id="{C07A2393-1756-2E64-56F5-6529DB80B753}"/>
              </a:ext>
            </a:extLst>
          </p:cNvPr>
          <p:cNvSpPr>
            <a:spLocks noGrp="1"/>
          </p:cNvSpPr>
          <p:nvPr>
            <p:ph idx="1"/>
          </p:nvPr>
        </p:nvSpPr>
        <p:spPr>
          <a:xfrm>
            <a:off x="688504" y="2312295"/>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42C85A-BF52-E4B0-6006-8730EA1581F7}"/>
              </a:ext>
            </a:extLst>
          </p:cNvPr>
          <p:cNvSpPr>
            <a:spLocks noGrp="1"/>
          </p:cNvSpPr>
          <p:nvPr>
            <p:ph type="dt" sz="half" idx="10"/>
          </p:nvPr>
        </p:nvSpPr>
        <p:spPr/>
        <p:txBody>
          <a:bodyPr/>
          <a:lstStyle/>
          <a:p>
            <a:fld id="{63AA0009-18DD-4F10-BD96-D74BF0A00540}" type="datetime1">
              <a:rPr lang="en-US" smtClean="0"/>
              <a:t>9/25/2026</a:t>
            </a:fld>
            <a:endParaRPr lang="en-US"/>
          </a:p>
        </p:txBody>
      </p:sp>
      <p:sp>
        <p:nvSpPr>
          <p:cNvPr id="5" name="Footer Placeholder 4">
            <a:extLst>
              <a:ext uri="{FF2B5EF4-FFF2-40B4-BE49-F238E27FC236}">
                <a16:creationId xmlns:a16="http://schemas.microsoft.com/office/drawing/2014/main" id="{44A42F23-BD7E-59E6-2C45-C52333EC37B3}"/>
              </a:ext>
            </a:extLst>
          </p:cNvPr>
          <p:cNvSpPr>
            <a:spLocks noGrp="1"/>
          </p:cNvSpPr>
          <p:nvPr>
            <p:ph type="ftr" sz="quarter" idx="11"/>
          </p:nvPr>
        </p:nvSpPr>
        <p:spPr/>
        <p:txBody>
          <a:bodyPr/>
          <a:lstStyle/>
          <a:p>
            <a:endParaRPr lang="en-US"/>
          </a:p>
        </p:txBody>
      </p:sp>
      <p:sp>
        <p:nvSpPr>
          <p:cNvPr id="7" name="Google Shape;533;p51">
            <a:extLst>
              <a:ext uri="{FF2B5EF4-FFF2-40B4-BE49-F238E27FC236}">
                <a16:creationId xmlns:a16="http://schemas.microsoft.com/office/drawing/2014/main" id="{DF83EA11-AF93-2804-D0E9-99849878D55A}"/>
              </a:ext>
            </a:extLst>
          </p:cNvPr>
          <p:cNvSpPr/>
          <p:nvPr userDrawn="1"/>
        </p:nvSpPr>
        <p:spPr>
          <a:xfrm rot="5400000">
            <a:off x="10238383" y="183902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15;p34">
            <a:extLst>
              <a:ext uri="{FF2B5EF4-FFF2-40B4-BE49-F238E27FC236}">
                <a16:creationId xmlns:a16="http://schemas.microsoft.com/office/drawing/2014/main" id="{FC834A8F-96C5-7672-1450-65615F5C4D85}"/>
              </a:ext>
            </a:extLst>
          </p:cNvPr>
          <p:cNvSpPr txBox="1">
            <a:spLocks/>
          </p:cNvSpPr>
          <p:nvPr userDrawn="1"/>
        </p:nvSpPr>
        <p:spPr>
          <a:xfrm>
            <a:off x="437340" y="1730101"/>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01</a:t>
            </a:r>
          </a:p>
        </p:txBody>
      </p:sp>
      <p:sp>
        <p:nvSpPr>
          <p:cNvPr id="12" name="Google Shape;215;p34">
            <a:extLst>
              <a:ext uri="{FF2B5EF4-FFF2-40B4-BE49-F238E27FC236}">
                <a16:creationId xmlns:a16="http://schemas.microsoft.com/office/drawing/2014/main" id="{F6A3B27B-4FA5-4A59-A9F7-2B94DDFC625F}"/>
              </a:ext>
            </a:extLst>
          </p:cNvPr>
          <p:cNvSpPr txBox="1">
            <a:spLocks/>
          </p:cNvSpPr>
          <p:nvPr userDrawn="1"/>
        </p:nvSpPr>
        <p:spPr>
          <a:xfrm>
            <a:off x="4121927"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02</a:t>
            </a:r>
          </a:p>
        </p:txBody>
      </p:sp>
      <p:sp>
        <p:nvSpPr>
          <p:cNvPr id="13" name="Google Shape;215;p34">
            <a:extLst>
              <a:ext uri="{FF2B5EF4-FFF2-40B4-BE49-F238E27FC236}">
                <a16:creationId xmlns:a16="http://schemas.microsoft.com/office/drawing/2014/main" id="{61ACE851-1642-0C78-C2BA-EB583715AD89}"/>
              </a:ext>
            </a:extLst>
          </p:cNvPr>
          <p:cNvSpPr txBox="1">
            <a:spLocks/>
          </p:cNvSpPr>
          <p:nvPr userDrawn="1"/>
        </p:nvSpPr>
        <p:spPr>
          <a:xfrm>
            <a:off x="7570328"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03</a:t>
            </a:r>
          </a:p>
        </p:txBody>
      </p:sp>
      <p:cxnSp>
        <p:nvCxnSpPr>
          <p:cNvPr id="15" name="Google Shape;228;p34">
            <a:extLst>
              <a:ext uri="{FF2B5EF4-FFF2-40B4-BE49-F238E27FC236}">
                <a16:creationId xmlns:a16="http://schemas.microsoft.com/office/drawing/2014/main" id="{4542CEF7-A47D-2A08-961E-A0042689F1BB}"/>
              </a:ext>
            </a:extLst>
          </p:cNvPr>
          <p:cNvCxnSpPr>
            <a:cxnSpLocks/>
          </p:cNvCxnSpPr>
          <p:nvPr userDrawn="1"/>
        </p:nvCxnSpPr>
        <p:spPr>
          <a:xfrm>
            <a:off x="389113"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7" name="Google Shape;228;p34">
            <a:extLst>
              <a:ext uri="{FF2B5EF4-FFF2-40B4-BE49-F238E27FC236}">
                <a16:creationId xmlns:a16="http://schemas.microsoft.com/office/drawing/2014/main" id="{94DD35B5-284E-D9C7-8879-D2EE17356B05}"/>
              </a:ext>
            </a:extLst>
          </p:cNvPr>
          <p:cNvCxnSpPr>
            <a:cxnSpLocks/>
          </p:cNvCxnSpPr>
          <p:nvPr userDrawn="1"/>
        </p:nvCxnSpPr>
        <p:spPr>
          <a:xfrm>
            <a:off x="4038600"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8" name="Google Shape;228;p34">
            <a:extLst>
              <a:ext uri="{FF2B5EF4-FFF2-40B4-BE49-F238E27FC236}">
                <a16:creationId xmlns:a16="http://schemas.microsoft.com/office/drawing/2014/main" id="{3C9B1E97-0CBE-383F-3CA6-0A09C8689BF9}"/>
              </a:ext>
            </a:extLst>
          </p:cNvPr>
          <p:cNvCxnSpPr>
            <a:cxnSpLocks/>
          </p:cNvCxnSpPr>
          <p:nvPr userDrawn="1"/>
        </p:nvCxnSpPr>
        <p:spPr>
          <a:xfrm>
            <a:off x="7572245" y="1903085"/>
            <a:ext cx="0" cy="4182811"/>
          </a:xfrm>
          <a:prstGeom prst="straightConnector1">
            <a:avLst/>
          </a:prstGeom>
          <a:noFill/>
          <a:ln w="9525" cap="flat" cmpd="sng">
            <a:solidFill>
              <a:schemeClr val="dk1"/>
            </a:solidFill>
            <a:prstDash val="solid"/>
            <a:round/>
            <a:headEnd type="none" w="sm" len="sm"/>
            <a:tailEnd type="none" w="sm" len="sm"/>
          </a:ln>
        </p:spPr>
      </p:cxnSp>
      <p:sp>
        <p:nvSpPr>
          <p:cNvPr id="19" name="Content Placeholder 2">
            <a:extLst>
              <a:ext uri="{FF2B5EF4-FFF2-40B4-BE49-F238E27FC236}">
                <a16:creationId xmlns:a16="http://schemas.microsoft.com/office/drawing/2014/main" id="{2746A46D-AF9D-D167-2B51-1A6952EEC069}"/>
              </a:ext>
            </a:extLst>
          </p:cNvPr>
          <p:cNvSpPr>
            <a:spLocks noGrp="1"/>
          </p:cNvSpPr>
          <p:nvPr>
            <p:ph idx="12"/>
          </p:nvPr>
        </p:nvSpPr>
        <p:spPr>
          <a:xfrm>
            <a:off x="4315601" y="2312295"/>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983154FE-B286-DEE9-3585-6C68EFB8B801}"/>
              </a:ext>
            </a:extLst>
          </p:cNvPr>
          <p:cNvSpPr>
            <a:spLocks noGrp="1"/>
          </p:cNvSpPr>
          <p:nvPr>
            <p:ph idx="13"/>
          </p:nvPr>
        </p:nvSpPr>
        <p:spPr>
          <a:xfrm>
            <a:off x="7915433" y="2345568"/>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604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434F-C234-3317-6A97-3E0288E34EB5}"/>
              </a:ext>
            </a:extLst>
          </p:cNvPr>
          <p:cNvSpPr>
            <a:spLocks noGrp="1"/>
          </p:cNvSpPr>
          <p:nvPr>
            <p:ph type="title" hasCustomPrompt="1"/>
          </p:nvPr>
        </p:nvSpPr>
        <p:spPr/>
        <p:txBody>
          <a:bodyPr/>
          <a:lstStyle>
            <a:lvl1pPr>
              <a:defRPr/>
            </a:lvl1pPr>
          </a:lstStyle>
          <a:p>
            <a:r>
              <a:rPr lang="en-US"/>
              <a:t>Disclosures</a:t>
            </a:r>
          </a:p>
        </p:txBody>
      </p:sp>
      <p:cxnSp>
        <p:nvCxnSpPr>
          <p:cNvPr id="6" name="Google Shape;534;p51">
            <a:extLst>
              <a:ext uri="{FF2B5EF4-FFF2-40B4-BE49-F238E27FC236}">
                <a16:creationId xmlns:a16="http://schemas.microsoft.com/office/drawing/2014/main" id="{6C1D7348-2254-BEE7-F4A5-2E18B6AD87AD}"/>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856025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4F519-4234-2E77-EC72-C1911D4725EC}"/>
              </a:ext>
            </a:extLst>
          </p:cNvPr>
          <p:cNvSpPr>
            <a:spLocks noGrp="1"/>
          </p:cNvSpPr>
          <p:nvPr>
            <p:ph type="title"/>
          </p:nvPr>
        </p:nvSpPr>
        <p:spPr/>
        <p:txBody>
          <a:bodyPr/>
          <a:lstStyle>
            <a:lvl1pPr>
              <a:defRPr>
                <a:latin typeface="Trade Gothic Next Heavy" panose="020B09030403030200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59110105-6255-11AC-5C68-753F7D8769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BC363E-9806-410D-E6DD-A1B96B4685A3}"/>
              </a:ext>
            </a:extLst>
          </p:cNvPr>
          <p:cNvSpPr>
            <a:spLocks noGrp="1"/>
          </p:cNvSpPr>
          <p:nvPr>
            <p:ph type="dt" sz="half" idx="10"/>
          </p:nvPr>
        </p:nvSpPr>
        <p:spPr/>
        <p:txBody>
          <a:bodyPr/>
          <a:lstStyle/>
          <a:p>
            <a:fld id="{FAA16269-796A-425D-AB5E-F61316EA2B9D}" type="datetime1">
              <a:rPr lang="en-US" smtClean="0"/>
              <a:t>9/25/2026</a:t>
            </a:fld>
            <a:endParaRPr lang="en-US"/>
          </a:p>
        </p:txBody>
      </p:sp>
      <p:sp>
        <p:nvSpPr>
          <p:cNvPr id="5" name="Footer Placeholder 4">
            <a:extLst>
              <a:ext uri="{FF2B5EF4-FFF2-40B4-BE49-F238E27FC236}">
                <a16:creationId xmlns:a16="http://schemas.microsoft.com/office/drawing/2014/main" id="{C1AA5916-E5D0-2671-B1CA-635139383BF4}"/>
              </a:ext>
            </a:extLst>
          </p:cNvPr>
          <p:cNvSpPr>
            <a:spLocks noGrp="1"/>
          </p:cNvSpPr>
          <p:nvPr>
            <p:ph type="ftr" sz="quarter" idx="11"/>
          </p:nvPr>
        </p:nvSpPr>
        <p:spPr/>
        <p:txBody>
          <a:bodyPr/>
          <a:lstStyle/>
          <a:p>
            <a:endParaRPr lang="en-US"/>
          </a:p>
        </p:txBody>
      </p:sp>
      <p:sp>
        <p:nvSpPr>
          <p:cNvPr id="6" name="Google Shape;533;p51">
            <a:extLst>
              <a:ext uri="{FF2B5EF4-FFF2-40B4-BE49-F238E27FC236}">
                <a16:creationId xmlns:a16="http://schemas.microsoft.com/office/drawing/2014/main" id="{05E2DC93-2D3D-D894-9754-A5EB0EB1DA8C}"/>
              </a:ext>
            </a:extLst>
          </p:cNvPr>
          <p:cNvSpPr/>
          <p:nvPr userDrawn="1"/>
        </p:nvSpPr>
        <p:spPr>
          <a:xfrm rot="5400000">
            <a:off x="10238383" y="183902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9535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D0742-C45C-09AC-3CA2-37BE29DAF3DE}"/>
              </a:ext>
            </a:extLst>
          </p:cNvPr>
          <p:cNvSpPr>
            <a:spLocks noGrp="1"/>
          </p:cNvSpPr>
          <p:nvPr>
            <p:ph type="title"/>
          </p:nvPr>
        </p:nvSpPr>
        <p:spPr>
          <a:xfrm>
            <a:off x="488761" y="178664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2361F4-FC65-E765-998A-D44C5988D85D}"/>
              </a:ext>
            </a:extLst>
          </p:cNvPr>
          <p:cNvSpPr>
            <a:spLocks noGrp="1"/>
          </p:cNvSpPr>
          <p:nvPr>
            <p:ph type="body" idx="1"/>
          </p:nvPr>
        </p:nvSpPr>
        <p:spPr>
          <a:xfrm>
            <a:off x="488761" y="4830095"/>
            <a:ext cx="10515600" cy="945063"/>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62813D-DCA5-6F3A-7D5A-479944F47F38}"/>
              </a:ext>
            </a:extLst>
          </p:cNvPr>
          <p:cNvSpPr>
            <a:spLocks noGrp="1"/>
          </p:cNvSpPr>
          <p:nvPr>
            <p:ph type="dt" sz="half" idx="10"/>
          </p:nvPr>
        </p:nvSpPr>
        <p:spPr/>
        <p:txBody>
          <a:bodyPr/>
          <a:lstStyle/>
          <a:p>
            <a:fld id="{50EC33D1-60FE-45F9-8385-0C7D7167527E}" type="datetime1">
              <a:rPr lang="en-US" smtClean="0"/>
              <a:t>9/25/2026</a:t>
            </a:fld>
            <a:endParaRPr lang="en-US"/>
          </a:p>
        </p:txBody>
      </p:sp>
      <p:sp>
        <p:nvSpPr>
          <p:cNvPr id="5" name="Footer Placeholder 4">
            <a:extLst>
              <a:ext uri="{FF2B5EF4-FFF2-40B4-BE49-F238E27FC236}">
                <a16:creationId xmlns:a16="http://schemas.microsoft.com/office/drawing/2014/main" id="{B666FE90-10CD-35C7-0C23-39CADC9B1783}"/>
              </a:ext>
            </a:extLst>
          </p:cNvPr>
          <p:cNvSpPr>
            <a:spLocks noGrp="1"/>
          </p:cNvSpPr>
          <p:nvPr>
            <p:ph type="ftr" sz="quarter" idx="11"/>
          </p:nvPr>
        </p:nvSpPr>
        <p:spPr/>
        <p:txBody>
          <a:bodyPr/>
          <a:lstStyle/>
          <a:p>
            <a:endParaRPr lang="en-US"/>
          </a:p>
        </p:txBody>
      </p:sp>
      <p:sp>
        <p:nvSpPr>
          <p:cNvPr id="7" name="Google Shape;533;p51">
            <a:extLst>
              <a:ext uri="{FF2B5EF4-FFF2-40B4-BE49-F238E27FC236}">
                <a16:creationId xmlns:a16="http://schemas.microsoft.com/office/drawing/2014/main" id="{16228613-CAD3-B3FA-6D01-8A2A7BEC5BCB}"/>
              </a:ext>
            </a:extLst>
          </p:cNvPr>
          <p:cNvSpPr/>
          <p:nvPr userDrawn="1"/>
        </p:nvSpPr>
        <p:spPr>
          <a:xfrm>
            <a:off x="8008530" y="-103257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 name="Google Shape;534;p51">
            <a:extLst>
              <a:ext uri="{FF2B5EF4-FFF2-40B4-BE49-F238E27FC236}">
                <a16:creationId xmlns:a16="http://schemas.microsoft.com/office/drawing/2014/main" id="{65E2D82E-F03F-2CFF-A09B-774626C9525E}"/>
              </a:ext>
            </a:extLst>
          </p:cNvPr>
          <p:cNvCxnSpPr>
            <a:cxnSpLocks/>
          </p:cNvCxnSpPr>
          <p:nvPr userDrawn="1"/>
        </p:nvCxnSpPr>
        <p:spPr>
          <a:xfrm>
            <a:off x="11703238" y="0"/>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458318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FCBC3-0B19-5DC1-662E-9F856E8C69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A87405-5ACD-D21D-10DE-A16647FA85F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C39976-46C0-8DF4-2172-8B22562B6E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159866-B73C-C03B-905C-99963DE8AF96}"/>
              </a:ext>
            </a:extLst>
          </p:cNvPr>
          <p:cNvSpPr>
            <a:spLocks noGrp="1"/>
          </p:cNvSpPr>
          <p:nvPr>
            <p:ph type="dt" sz="half" idx="10"/>
          </p:nvPr>
        </p:nvSpPr>
        <p:spPr/>
        <p:txBody>
          <a:bodyPr/>
          <a:lstStyle/>
          <a:p>
            <a:fld id="{9A481F16-49F9-4B8D-8987-E215056F1A11}" type="datetime1">
              <a:rPr lang="en-US" smtClean="0"/>
              <a:t>9/25/2026</a:t>
            </a:fld>
            <a:endParaRPr lang="en-US"/>
          </a:p>
        </p:txBody>
      </p:sp>
      <p:sp>
        <p:nvSpPr>
          <p:cNvPr id="6" name="Footer Placeholder 5">
            <a:extLst>
              <a:ext uri="{FF2B5EF4-FFF2-40B4-BE49-F238E27FC236}">
                <a16:creationId xmlns:a16="http://schemas.microsoft.com/office/drawing/2014/main" id="{736F6E19-CF2D-EB58-F00F-9593FAA46B90}"/>
              </a:ext>
            </a:extLst>
          </p:cNvPr>
          <p:cNvSpPr>
            <a:spLocks noGrp="1"/>
          </p:cNvSpPr>
          <p:nvPr>
            <p:ph type="ftr" sz="quarter" idx="11"/>
          </p:nvPr>
        </p:nvSpPr>
        <p:spPr/>
        <p:txBody>
          <a:bodyPr/>
          <a:lstStyle/>
          <a:p>
            <a:endParaRPr lang="en-US"/>
          </a:p>
        </p:txBody>
      </p:sp>
      <p:cxnSp>
        <p:nvCxnSpPr>
          <p:cNvPr id="8" name="Google Shape;534;p51">
            <a:extLst>
              <a:ext uri="{FF2B5EF4-FFF2-40B4-BE49-F238E27FC236}">
                <a16:creationId xmlns:a16="http://schemas.microsoft.com/office/drawing/2014/main" id="{02F19F72-8D11-6525-EC19-BBA71920586C}"/>
              </a:ext>
            </a:extLst>
          </p:cNvPr>
          <p:cNvCxnSpPr>
            <a:cxnSpLocks/>
          </p:cNvCxnSpPr>
          <p:nvPr userDrawn="1"/>
        </p:nvCxnSpPr>
        <p:spPr>
          <a:xfrm>
            <a:off x="11847617" y="20649"/>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244486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912CA-B577-D66B-4811-E455EF05A8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B9E33A-2D57-FCF7-AB56-B76B61FF2F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06750C-6945-0E94-165A-BE0DF197D0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950718-9879-D96A-9891-3D13DB868C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57F558-C92D-AB50-CD3A-278D1E9510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966149-8ECB-39BC-1EBB-5E80AE1FDBAA}"/>
              </a:ext>
            </a:extLst>
          </p:cNvPr>
          <p:cNvSpPr>
            <a:spLocks noGrp="1"/>
          </p:cNvSpPr>
          <p:nvPr>
            <p:ph type="dt" sz="half" idx="10"/>
          </p:nvPr>
        </p:nvSpPr>
        <p:spPr/>
        <p:txBody>
          <a:bodyPr/>
          <a:lstStyle/>
          <a:p>
            <a:fld id="{CD269990-F6F4-4F2C-98BC-5B4F4693FE1E}" type="datetime1">
              <a:rPr lang="en-US" smtClean="0"/>
              <a:t>9/25/2026</a:t>
            </a:fld>
            <a:endParaRPr lang="en-US"/>
          </a:p>
        </p:txBody>
      </p:sp>
      <p:sp>
        <p:nvSpPr>
          <p:cNvPr id="8" name="Footer Placeholder 7">
            <a:extLst>
              <a:ext uri="{FF2B5EF4-FFF2-40B4-BE49-F238E27FC236}">
                <a16:creationId xmlns:a16="http://schemas.microsoft.com/office/drawing/2014/main" id="{F2A5ED26-0CD0-1EC0-64D2-DE4586654A2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95975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8DF49-928A-EBCF-A2FB-9B47478363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3A7C2E-4321-8852-1292-8CD1E1CA98E2}"/>
              </a:ext>
            </a:extLst>
          </p:cNvPr>
          <p:cNvSpPr>
            <a:spLocks noGrp="1"/>
          </p:cNvSpPr>
          <p:nvPr>
            <p:ph type="dt" sz="half" idx="10"/>
          </p:nvPr>
        </p:nvSpPr>
        <p:spPr/>
        <p:txBody>
          <a:bodyPr/>
          <a:lstStyle/>
          <a:p>
            <a:fld id="{8DD16098-2C1F-4544-8313-164F7F859D3E}" type="datetime1">
              <a:rPr lang="en-US" smtClean="0"/>
              <a:t>9/25/2026</a:t>
            </a:fld>
            <a:endParaRPr lang="en-US"/>
          </a:p>
        </p:txBody>
      </p:sp>
      <p:sp>
        <p:nvSpPr>
          <p:cNvPr id="4" name="Footer Placeholder 3">
            <a:extLst>
              <a:ext uri="{FF2B5EF4-FFF2-40B4-BE49-F238E27FC236}">
                <a16:creationId xmlns:a16="http://schemas.microsoft.com/office/drawing/2014/main" id="{62DBD606-C7DA-E6EF-6F34-1D309DD9DEA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329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9605B-37D1-80CE-DA55-A0D0ADAE0E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F27E2F-23C4-42A0-797D-A03382BCE8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673AE2-8126-DF08-19D6-E2C793023E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E31283-08D8-CD10-8951-4DC47011F6B0}"/>
              </a:ext>
            </a:extLst>
          </p:cNvPr>
          <p:cNvSpPr>
            <a:spLocks noGrp="1"/>
          </p:cNvSpPr>
          <p:nvPr>
            <p:ph type="dt" sz="half" idx="10"/>
          </p:nvPr>
        </p:nvSpPr>
        <p:spPr/>
        <p:txBody>
          <a:bodyPr/>
          <a:lstStyle/>
          <a:p>
            <a:fld id="{24B291AD-6224-4936-927C-80B2D0E37719}" type="datetime1">
              <a:rPr lang="en-US" smtClean="0"/>
              <a:t>9/25/2026</a:t>
            </a:fld>
            <a:endParaRPr lang="en-US"/>
          </a:p>
        </p:txBody>
      </p:sp>
      <p:sp>
        <p:nvSpPr>
          <p:cNvPr id="6" name="Footer Placeholder 5">
            <a:extLst>
              <a:ext uri="{FF2B5EF4-FFF2-40B4-BE49-F238E27FC236}">
                <a16:creationId xmlns:a16="http://schemas.microsoft.com/office/drawing/2014/main" id="{C38FD7F9-A0AE-4BD0-4420-28C609AB57E6}"/>
              </a:ext>
            </a:extLst>
          </p:cNvPr>
          <p:cNvSpPr>
            <a:spLocks noGrp="1"/>
          </p:cNvSpPr>
          <p:nvPr>
            <p:ph type="ftr" sz="quarter" idx="11"/>
          </p:nvPr>
        </p:nvSpPr>
        <p:spPr/>
        <p:txBody>
          <a:bodyPr/>
          <a:lstStyle/>
          <a:p>
            <a:endParaRPr lang="en-US"/>
          </a:p>
        </p:txBody>
      </p:sp>
      <p:sp>
        <p:nvSpPr>
          <p:cNvPr id="8" name="Google Shape;533;p51">
            <a:extLst>
              <a:ext uri="{FF2B5EF4-FFF2-40B4-BE49-F238E27FC236}">
                <a16:creationId xmlns:a16="http://schemas.microsoft.com/office/drawing/2014/main" id="{B96A6F85-B0BF-FB23-0ADB-918CA8DB1DC9}"/>
              </a:ext>
            </a:extLst>
          </p:cNvPr>
          <p:cNvSpPr/>
          <p:nvPr userDrawn="1"/>
        </p:nvSpPr>
        <p:spPr>
          <a:xfrm>
            <a:off x="6596825" y="-184607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0279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AC81C-6CB3-73DD-5D06-777D0280FA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001634-769C-A0BF-F6D3-98AB0BF079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8F4264-EC7F-78DC-0D09-0E7914E550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F40EFC-B383-9EB4-0857-2F5C4D4D9CC6}"/>
              </a:ext>
            </a:extLst>
          </p:cNvPr>
          <p:cNvSpPr>
            <a:spLocks noGrp="1"/>
          </p:cNvSpPr>
          <p:nvPr>
            <p:ph type="dt" sz="half" idx="10"/>
          </p:nvPr>
        </p:nvSpPr>
        <p:spPr/>
        <p:txBody>
          <a:bodyPr/>
          <a:lstStyle/>
          <a:p>
            <a:fld id="{54B16765-BE98-4F03-A889-1CEF204A0EBB}" type="datetime1">
              <a:rPr lang="en-US" smtClean="0"/>
              <a:t>9/25/2026</a:t>
            </a:fld>
            <a:endParaRPr lang="en-US"/>
          </a:p>
        </p:txBody>
      </p:sp>
      <p:sp>
        <p:nvSpPr>
          <p:cNvPr id="6" name="Footer Placeholder 5">
            <a:extLst>
              <a:ext uri="{FF2B5EF4-FFF2-40B4-BE49-F238E27FC236}">
                <a16:creationId xmlns:a16="http://schemas.microsoft.com/office/drawing/2014/main" id="{D3C9B5C7-F25E-CE3E-C256-DE6382FAD3F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47465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0B1B7-63AA-CEEC-BB37-0C2AE0E62B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EC55F9-58D2-41D6-9DE2-8E0D24D914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713EB6-89D5-B2EA-671E-723BC051ADCE}"/>
              </a:ext>
            </a:extLst>
          </p:cNvPr>
          <p:cNvSpPr>
            <a:spLocks noGrp="1"/>
          </p:cNvSpPr>
          <p:nvPr>
            <p:ph type="dt" sz="half" idx="10"/>
          </p:nvPr>
        </p:nvSpPr>
        <p:spPr/>
        <p:txBody>
          <a:bodyPr/>
          <a:lstStyle/>
          <a:p>
            <a:fld id="{EBCAE122-B366-4C0C-B10F-B035C479E7E4}" type="datetime1">
              <a:rPr lang="en-US" smtClean="0"/>
              <a:t>9/25/2026</a:t>
            </a:fld>
            <a:endParaRPr lang="en-US"/>
          </a:p>
        </p:txBody>
      </p:sp>
      <p:sp>
        <p:nvSpPr>
          <p:cNvPr id="5" name="Footer Placeholder 4">
            <a:extLst>
              <a:ext uri="{FF2B5EF4-FFF2-40B4-BE49-F238E27FC236}">
                <a16:creationId xmlns:a16="http://schemas.microsoft.com/office/drawing/2014/main" id="{F59E7EC8-96E3-FFC2-19CC-0DC7B4712F9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19825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23AC6-038D-E515-B071-7FDAA1D0F902}"/>
              </a:ext>
            </a:extLst>
          </p:cNvPr>
          <p:cNvSpPr>
            <a:spLocks noGrp="1"/>
          </p:cNvSpPr>
          <p:nvPr>
            <p:ph type="title" hasCustomPrompt="1"/>
          </p:nvPr>
        </p:nvSpPr>
        <p:spPr>
          <a:xfrm>
            <a:off x="839788" y="457200"/>
            <a:ext cx="3932237" cy="723014"/>
          </a:xfrm>
        </p:spPr>
        <p:txBody>
          <a:bodyPr anchor="b"/>
          <a:lstStyle>
            <a:lvl1pPr>
              <a:defRPr sz="3200"/>
            </a:lvl1pPr>
          </a:lstStyle>
          <a:p>
            <a:r>
              <a:rPr lang="en-US"/>
              <a:t>Upcoming Events</a:t>
            </a:r>
          </a:p>
        </p:txBody>
      </p:sp>
      <p:sp>
        <p:nvSpPr>
          <p:cNvPr id="4" name="Text Placeholder 3">
            <a:extLst>
              <a:ext uri="{FF2B5EF4-FFF2-40B4-BE49-F238E27FC236}">
                <a16:creationId xmlns:a16="http://schemas.microsoft.com/office/drawing/2014/main" id="{C4F45511-8B81-E1DC-A9E4-97097E68F26F}"/>
              </a:ext>
            </a:extLst>
          </p:cNvPr>
          <p:cNvSpPr>
            <a:spLocks noGrp="1"/>
          </p:cNvSpPr>
          <p:nvPr>
            <p:ph type="body" sz="half" idx="2"/>
          </p:nvPr>
        </p:nvSpPr>
        <p:spPr>
          <a:xfrm>
            <a:off x="838200" y="1334386"/>
            <a:ext cx="764499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645058-F056-CBB2-5449-F0B26257661B}"/>
              </a:ext>
            </a:extLst>
          </p:cNvPr>
          <p:cNvSpPr>
            <a:spLocks noGrp="1"/>
          </p:cNvSpPr>
          <p:nvPr>
            <p:ph type="dt" sz="half" idx="10"/>
          </p:nvPr>
        </p:nvSpPr>
        <p:spPr/>
        <p:txBody>
          <a:bodyPr/>
          <a:lstStyle/>
          <a:p>
            <a:fld id="{47725376-DBD0-473A-98F7-CC318238B6CB}" type="datetime1">
              <a:rPr lang="en-US" smtClean="0"/>
              <a:t>9/25/2026</a:t>
            </a:fld>
            <a:endParaRPr lang="en-US"/>
          </a:p>
        </p:txBody>
      </p:sp>
      <p:sp>
        <p:nvSpPr>
          <p:cNvPr id="6" name="Footer Placeholder 5">
            <a:extLst>
              <a:ext uri="{FF2B5EF4-FFF2-40B4-BE49-F238E27FC236}">
                <a16:creationId xmlns:a16="http://schemas.microsoft.com/office/drawing/2014/main" id="{0D3E8D3C-26DF-9AE4-CA28-EE2667EEDC90}"/>
              </a:ext>
            </a:extLst>
          </p:cNvPr>
          <p:cNvSpPr>
            <a:spLocks noGrp="1"/>
          </p:cNvSpPr>
          <p:nvPr>
            <p:ph type="ftr" sz="quarter" idx="11"/>
          </p:nvPr>
        </p:nvSpPr>
        <p:spPr/>
        <p:txBody>
          <a:bodyPr/>
          <a:lstStyle/>
          <a:p>
            <a:endParaRPr lang="en-US"/>
          </a:p>
        </p:txBody>
      </p:sp>
      <p:sp>
        <p:nvSpPr>
          <p:cNvPr id="8" name="Google Shape;519;p51">
            <a:extLst>
              <a:ext uri="{FF2B5EF4-FFF2-40B4-BE49-F238E27FC236}">
                <a16:creationId xmlns:a16="http://schemas.microsoft.com/office/drawing/2014/main" id="{A010B27B-02E5-21F5-ADC5-4C1CDCCAC294}"/>
              </a:ext>
            </a:extLst>
          </p:cNvPr>
          <p:cNvSpPr txBox="1">
            <a:spLocks/>
          </p:cNvSpPr>
          <p:nvPr userDrawn="1"/>
        </p:nvSpPr>
        <p:spPr>
          <a:xfrm>
            <a:off x="838200" y="5221812"/>
            <a:ext cx="3961200" cy="1058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atin typeface="Trade Gothic Next" panose="020B0503040303020004" pitchFamily="34" charset="0"/>
              </a:rPr>
              <a:t>Follow Us On Social Media!</a:t>
            </a:r>
          </a:p>
        </p:txBody>
      </p:sp>
      <p:sp>
        <p:nvSpPr>
          <p:cNvPr id="9" name="Google Shape;522;p51">
            <a:extLst>
              <a:ext uri="{FF2B5EF4-FFF2-40B4-BE49-F238E27FC236}">
                <a16:creationId xmlns:a16="http://schemas.microsoft.com/office/drawing/2014/main" id="{A4553DC2-DE7F-46A8-F134-0445B3CBFB60}"/>
              </a:ext>
            </a:extLst>
          </p:cNvPr>
          <p:cNvSpPr/>
          <p:nvPr userDrawn="1"/>
        </p:nvSpPr>
        <p:spPr>
          <a:xfrm>
            <a:off x="937362" y="5594528"/>
            <a:ext cx="313268" cy="313268"/>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523;p51">
            <a:extLst>
              <a:ext uri="{FF2B5EF4-FFF2-40B4-BE49-F238E27FC236}">
                <a16:creationId xmlns:a16="http://schemas.microsoft.com/office/drawing/2014/main" id="{E8502580-6270-DCDD-9F4B-F5118D96E12A}"/>
              </a:ext>
            </a:extLst>
          </p:cNvPr>
          <p:cNvGrpSpPr/>
          <p:nvPr userDrawn="1"/>
        </p:nvGrpSpPr>
        <p:grpSpPr>
          <a:xfrm>
            <a:off x="1349792" y="5594528"/>
            <a:ext cx="313342" cy="313227"/>
            <a:chOff x="812101" y="2571761"/>
            <a:chExt cx="417066" cy="417024"/>
          </a:xfrm>
        </p:grpSpPr>
        <p:sp>
          <p:nvSpPr>
            <p:cNvPr id="11" name="Google Shape;524;p51">
              <a:extLst>
                <a:ext uri="{FF2B5EF4-FFF2-40B4-BE49-F238E27FC236}">
                  <a16:creationId xmlns:a16="http://schemas.microsoft.com/office/drawing/2014/main" id="{D3283C42-83D6-6952-900A-88E9C67C3957}"/>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25;p51">
              <a:extLst>
                <a:ext uri="{FF2B5EF4-FFF2-40B4-BE49-F238E27FC236}">
                  <a16:creationId xmlns:a16="http://schemas.microsoft.com/office/drawing/2014/main" id="{EC5BFE77-8B28-B6C4-CDF6-8DADE43F27F6}"/>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26;p51">
              <a:extLst>
                <a:ext uri="{FF2B5EF4-FFF2-40B4-BE49-F238E27FC236}">
                  <a16:creationId xmlns:a16="http://schemas.microsoft.com/office/drawing/2014/main" id="{829A1612-F59F-7C57-1775-F3C3A60D722B}"/>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27;p51">
              <a:extLst>
                <a:ext uri="{FF2B5EF4-FFF2-40B4-BE49-F238E27FC236}">
                  <a16:creationId xmlns:a16="http://schemas.microsoft.com/office/drawing/2014/main" id="{E2B1BC03-047E-7D6E-1D1E-965E0B1EAF91}"/>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528;p51">
            <a:extLst>
              <a:ext uri="{FF2B5EF4-FFF2-40B4-BE49-F238E27FC236}">
                <a16:creationId xmlns:a16="http://schemas.microsoft.com/office/drawing/2014/main" id="{28511667-CE64-AF8F-77A1-72C86A09FA63}"/>
              </a:ext>
            </a:extLst>
          </p:cNvPr>
          <p:cNvGrpSpPr/>
          <p:nvPr userDrawn="1"/>
        </p:nvGrpSpPr>
        <p:grpSpPr>
          <a:xfrm>
            <a:off x="1791190" y="5594528"/>
            <a:ext cx="313310" cy="313227"/>
            <a:chOff x="1323129" y="2571761"/>
            <a:chExt cx="417024" cy="417024"/>
          </a:xfrm>
        </p:grpSpPr>
        <p:sp>
          <p:nvSpPr>
            <p:cNvPr id="16" name="Google Shape;529;p51">
              <a:extLst>
                <a:ext uri="{FF2B5EF4-FFF2-40B4-BE49-F238E27FC236}">
                  <a16:creationId xmlns:a16="http://schemas.microsoft.com/office/drawing/2014/main" id="{F41F3FD8-A935-B5D8-938F-D619BA3500A5}"/>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30;p51">
              <a:extLst>
                <a:ext uri="{FF2B5EF4-FFF2-40B4-BE49-F238E27FC236}">
                  <a16:creationId xmlns:a16="http://schemas.microsoft.com/office/drawing/2014/main" id="{9D379D38-EFB3-222D-D828-2155411D2277}"/>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31;p51">
              <a:extLst>
                <a:ext uri="{FF2B5EF4-FFF2-40B4-BE49-F238E27FC236}">
                  <a16:creationId xmlns:a16="http://schemas.microsoft.com/office/drawing/2014/main" id="{309DFD17-01A7-B405-8EDA-6729938232DC}"/>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32;p51">
              <a:extLst>
                <a:ext uri="{FF2B5EF4-FFF2-40B4-BE49-F238E27FC236}">
                  <a16:creationId xmlns:a16="http://schemas.microsoft.com/office/drawing/2014/main" id="{380B715F-3A40-E3BE-8BE4-999DBD99AEC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1" name="Google Shape;534;p51">
            <a:extLst>
              <a:ext uri="{FF2B5EF4-FFF2-40B4-BE49-F238E27FC236}">
                <a16:creationId xmlns:a16="http://schemas.microsoft.com/office/drawing/2014/main" id="{F7213D3F-2470-6DB8-EB11-ED6FB70A56DA}"/>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22" name="Google Shape;533;p51">
            <a:extLst>
              <a:ext uri="{FF2B5EF4-FFF2-40B4-BE49-F238E27FC236}">
                <a16:creationId xmlns:a16="http://schemas.microsoft.com/office/drawing/2014/main" id="{9E903574-B2BE-FFE9-0D2A-0825961DD014}"/>
              </a:ext>
            </a:extLst>
          </p:cNvPr>
          <p:cNvSpPr/>
          <p:nvPr userDrawn="1"/>
        </p:nvSpPr>
        <p:spPr>
          <a:xfrm>
            <a:off x="8906888" y="-350393"/>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48623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593086-E3BB-45AC-A2C9-19B8BE1909FC}" type="datetime1">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1311128" y="6272784"/>
            <a:ext cx="640080" cy="365125"/>
          </a:xfrm>
          <a:prstGeom prst="rect">
            <a:avLst/>
          </a:prstGeom>
        </p:spPr>
        <p:txBody>
          <a:bodyPr/>
          <a:lstStyle/>
          <a:p>
            <a:fld id="{3FCCF984-64AA-42B4-8D2F-66BCDE3A50F4}" type="slidenum">
              <a:rPr lang="en-US" smtClean="0"/>
              <a:t>‹#›</a:t>
            </a:fld>
            <a:endParaRPr lang="en-US"/>
          </a:p>
        </p:txBody>
      </p:sp>
    </p:spTree>
    <p:extLst>
      <p:ext uri="{BB962C8B-B14F-4D97-AF65-F5344CB8AC3E}">
        <p14:creationId xmlns:p14="http://schemas.microsoft.com/office/powerpoint/2010/main" val="550704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A91CB-1249-5E72-CFB1-5615F7E747FC}"/>
              </a:ext>
            </a:extLst>
          </p:cNvPr>
          <p:cNvSpPr>
            <a:spLocks noGrp="1"/>
          </p:cNvSpPr>
          <p:nvPr>
            <p:ph type="ctrTitle"/>
          </p:nvPr>
        </p:nvSpPr>
        <p:spPr>
          <a:xfrm>
            <a:off x="561474" y="2235200"/>
            <a:ext cx="9144000" cy="2387600"/>
          </a:xfrm>
        </p:spPr>
        <p:txBody>
          <a:bodyPr anchor="b"/>
          <a:lstStyle>
            <a:lvl1pPr algn="l">
              <a:defRPr sz="6000" b="1"/>
            </a:lvl1pPr>
          </a:lstStyle>
          <a:p>
            <a:r>
              <a:rPr lang="en-US"/>
              <a:t>Click to edit Master title style</a:t>
            </a:r>
          </a:p>
        </p:txBody>
      </p:sp>
      <p:sp>
        <p:nvSpPr>
          <p:cNvPr id="3" name="Subtitle 2">
            <a:extLst>
              <a:ext uri="{FF2B5EF4-FFF2-40B4-BE49-F238E27FC236}">
                <a16:creationId xmlns:a16="http://schemas.microsoft.com/office/drawing/2014/main" id="{2EB30DD7-B55F-5544-0BAD-A6C92FFA5270}"/>
              </a:ext>
            </a:extLst>
          </p:cNvPr>
          <p:cNvSpPr>
            <a:spLocks noGrp="1"/>
          </p:cNvSpPr>
          <p:nvPr>
            <p:ph type="subTitle" idx="1"/>
          </p:nvPr>
        </p:nvSpPr>
        <p:spPr>
          <a:xfrm>
            <a:off x="561474" y="4861928"/>
            <a:ext cx="9144000" cy="873709"/>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665B89C-DD59-1E30-85FE-4A539679D398}"/>
              </a:ext>
            </a:extLst>
          </p:cNvPr>
          <p:cNvSpPr>
            <a:spLocks noGrp="1"/>
          </p:cNvSpPr>
          <p:nvPr>
            <p:ph type="dt" sz="half" idx="10"/>
          </p:nvPr>
        </p:nvSpPr>
        <p:spPr/>
        <p:txBody>
          <a:bodyPr/>
          <a:lstStyle/>
          <a:p>
            <a:fld id="{80191B62-BA62-4558-9D90-2879A7AB4B08}" type="datetime1">
              <a:rPr lang="en-US" smtClean="0"/>
              <a:t>9/25/2026</a:t>
            </a:fld>
            <a:endParaRPr lang="en-US"/>
          </a:p>
        </p:txBody>
      </p:sp>
      <p:sp>
        <p:nvSpPr>
          <p:cNvPr id="5" name="Footer Placeholder 4">
            <a:extLst>
              <a:ext uri="{FF2B5EF4-FFF2-40B4-BE49-F238E27FC236}">
                <a16:creationId xmlns:a16="http://schemas.microsoft.com/office/drawing/2014/main" id="{4B77257E-F60B-C2DB-E837-D7B21944DA9F}"/>
              </a:ext>
            </a:extLst>
          </p:cNvPr>
          <p:cNvSpPr>
            <a:spLocks noGrp="1"/>
          </p:cNvSpPr>
          <p:nvPr>
            <p:ph type="ftr" sz="quarter" idx="11"/>
          </p:nvPr>
        </p:nvSpPr>
        <p:spPr/>
        <p:txBody>
          <a:bodyPr/>
          <a:lstStyle/>
          <a:p>
            <a:endParaRPr lang="en-US"/>
          </a:p>
        </p:txBody>
      </p:sp>
      <p:cxnSp>
        <p:nvCxnSpPr>
          <p:cNvPr id="7" name="Google Shape;534;p51">
            <a:extLst>
              <a:ext uri="{FF2B5EF4-FFF2-40B4-BE49-F238E27FC236}">
                <a16:creationId xmlns:a16="http://schemas.microsoft.com/office/drawing/2014/main" id="{D731C35E-D22A-3113-3D67-10EC6438E281}"/>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8" name="Google Shape;533;p51">
            <a:extLst>
              <a:ext uri="{FF2B5EF4-FFF2-40B4-BE49-F238E27FC236}">
                <a16:creationId xmlns:a16="http://schemas.microsoft.com/office/drawing/2014/main" id="{6825E7AC-E4B0-C333-2DAD-9780998B445D}"/>
              </a:ext>
            </a:extLst>
          </p:cNvPr>
          <p:cNvSpPr/>
          <p:nvPr userDrawn="1"/>
        </p:nvSpPr>
        <p:spPr>
          <a:xfrm>
            <a:off x="8008530" y="-103257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63724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A6E7F-B675-F248-8EE7-8C013E0E0442}"/>
              </a:ext>
            </a:extLst>
          </p:cNvPr>
          <p:cNvSpPr>
            <a:spLocks noGrp="1"/>
          </p:cNvSpPr>
          <p:nvPr>
            <p:ph type="title" hasCustomPrompt="1"/>
          </p:nvPr>
        </p:nvSpPr>
        <p:spPr/>
        <p:txBody>
          <a:bodyPr/>
          <a:lstStyle>
            <a:lvl1pPr>
              <a:defRPr/>
            </a:lvl1pPr>
          </a:lstStyle>
          <a:p>
            <a:r>
              <a:rPr lang="en-US"/>
              <a:t>Learning Objectives</a:t>
            </a:r>
          </a:p>
        </p:txBody>
      </p:sp>
      <p:sp>
        <p:nvSpPr>
          <p:cNvPr id="3" name="Content Placeholder 2">
            <a:extLst>
              <a:ext uri="{FF2B5EF4-FFF2-40B4-BE49-F238E27FC236}">
                <a16:creationId xmlns:a16="http://schemas.microsoft.com/office/drawing/2014/main" id="{C07A2393-1756-2E64-56F5-6529DB80B753}"/>
              </a:ext>
            </a:extLst>
          </p:cNvPr>
          <p:cNvSpPr>
            <a:spLocks noGrp="1"/>
          </p:cNvSpPr>
          <p:nvPr>
            <p:ph idx="1"/>
          </p:nvPr>
        </p:nvSpPr>
        <p:spPr>
          <a:xfrm>
            <a:off x="688504" y="2312295"/>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42C85A-BF52-E4B0-6006-8730EA1581F7}"/>
              </a:ext>
            </a:extLst>
          </p:cNvPr>
          <p:cNvSpPr>
            <a:spLocks noGrp="1"/>
          </p:cNvSpPr>
          <p:nvPr>
            <p:ph type="dt" sz="half" idx="10"/>
          </p:nvPr>
        </p:nvSpPr>
        <p:spPr/>
        <p:txBody>
          <a:bodyPr/>
          <a:lstStyle/>
          <a:p>
            <a:fld id="{9560899B-6F3A-442F-B6B3-CCE089C5FB2D}" type="datetime1">
              <a:rPr lang="en-US" smtClean="0"/>
              <a:t>9/25/2026</a:t>
            </a:fld>
            <a:endParaRPr lang="en-US"/>
          </a:p>
        </p:txBody>
      </p:sp>
      <p:sp>
        <p:nvSpPr>
          <p:cNvPr id="5" name="Footer Placeholder 4">
            <a:extLst>
              <a:ext uri="{FF2B5EF4-FFF2-40B4-BE49-F238E27FC236}">
                <a16:creationId xmlns:a16="http://schemas.microsoft.com/office/drawing/2014/main" id="{44A42F23-BD7E-59E6-2C45-C52333EC37B3}"/>
              </a:ext>
            </a:extLst>
          </p:cNvPr>
          <p:cNvSpPr>
            <a:spLocks noGrp="1"/>
          </p:cNvSpPr>
          <p:nvPr>
            <p:ph type="ftr" sz="quarter" idx="11"/>
          </p:nvPr>
        </p:nvSpPr>
        <p:spPr/>
        <p:txBody>
          <a:bodyPr/>
          <a:lstStyle/>
          <a:p>
            <a:endParaRPr lang="en-US"/>
          </a:p>
        </p:txBody>
      </p:sp>
      <p:sp>
        <p:nvSpPr>
          <p:cNvPr id="7" name="Google Shape;533;p51">
            <a:extLst>
              <a:ext uri="{FF2B5EF4-FFF2-40B4-BE49-F238E27FC236}">
                <a16:creationId xmlns:a16="http://schemas.microsoft.com/office/drawing/2014/main" id="{DF83EA11-AF93-2804-D0E9-99849878D55A}"/>
              </a:ext>
            </a:extLst>
          </p:cNvPr>
          <p:cNvSpPr/>
          <p:nvPr userDrawn="1"/>
        </p:nvSpPr>
        <p:spPr>
          <a:xfrm rot="5400000">
            <a:off x="10238383" y="183902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15;p34">
            <a:extLst>
              <a:ext uri="{FF2B5EF4-FFF2-40B4-BE49-F238E27FC236}">
                <a16:creationId xmlns:a16="http://schemas.microsoft.com/office/drawing/2014/main" id="{FC834A8F-96C5-7672-1450-65615F5C4D85}"/>
              </a:ext>
            </a:extLst>
          </p:cNvPr>
          <p:cNvSpPr txBox="1">
            <a:spLocks/>
          </p:cNvSpPr>
          <p:nvPr userDrawn="1"/>
        </p:nvSpPr>
        <p:spPr>
          <a:xfrm>
            <a:off x="437340" y="1730101"/>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01</a:t>
            </a:r>
          </a:p>
        </p:txBody>
      </p:sp>
      <p:sp>
        <p:nvSpPr>
          <p:cNvPr id="12" name="Google Shape;215;p34">
            <a:extLst>
              <a:ext uri="{FF2B5EF4-FFF2-40B4-BE49-F238E27FC236}">
                <a16:creationId xmlns:a16="http://schemas.microsoft.com/office/drawing/2014/main" id="{F6A3B27B-4FA5-4A59-A9F7-2B94DDFC625F}"/>
              </a:ext>
            </a:extLst>
          </p:cNvPr>
          <p:cNvSpPr txBox="1">
            <a:spLocks/>
          </p:cNvSpPr>
          <p:nvPr userDrawn="1"/>
        </p:nvSpPr>
        <p:spPr>
          <a:xfrm>
            <a:off x="4121927"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02</a:t>
            </a:r>
          </a:p>
        </p:txBody>
      </p:sp>
      <p:sp>
        <p:nvSpPr>
          <p:cNvPr id="13" name="Google Shape;215;p34">
            <a:extLst>
              <a:ext uri="{FF2B5EF4-FFF2-40B4-BE49-F238E27FC236}">
                <a16:creationId xmlns:a16="http://schemas.microsoft.com/office/drawing/2014/main" id="{61ACE851-1642-0C78-C2BA-EB583715AD89}"/>
              </a:ext>
            </a:extLst>
          </p:cNvPr>
          <p:cNvSpPr txBox="1">
            <a:spLocks/>
          </p:cNvSpPr>
          <p:nvPr userDrawn="1"/>
        </p:nvSpPr>
        <p:spPr>
          <a:xfrm>
            <a:off x="7570328"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03</a:t>
            </a:r>
          </a:p>
        </p:txBody>
      </p:sp>
      <p:cxnSp>
        <p:nvCxnSpPr>
          <p:cNvPr id="15" name="Google Shape;228;p34">
            <a:extLst>
              <a:ext uri="{FF2B5EF4-FFF2-40B4-BE49-F238E27FC236}">
                <a16:creationId xmlns:a16="http://schemas.microsoft.com/office/drawing/2014/main" id="{4542CEF7-A47D-2A08-961E-A0042689F1BB}"/>
              </a:ext>
            </a:extLst>
          </p:cNvPr>
          <p:cNvCxnSpPr>
            <a:cxnSpLocks/>
          </p:cNvCxnSpPr>
          <p:nvPr userDrawn="1"/>
        </p:nvCxnSpPr>
        <p:spPr>
          <a:xfrm>
            <a:off x="389113"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7" name="Google Shape;228;p34">
            <a:extLst>
              <a:ext uri="{FF2B5EF4-FFF2-40B4-BE49-F238E27FC236}">
                <a16:creationId xmlns:a16="http://schemas.microsoft.com/office/drawing/2014/main" id="{94DD35B5-284E-D9C7-8879-D2EE17356B05}"/>
              </a:ext>
            </a:extLst>
          </p:cNvPr>
          <p:cNvCxnSpPr>
            <a:cxnSpLocks/>
          </p:cNvCxnSpPr>
          <p:nvPr userDrawn="1"/>
        </p:nvCxnSpPr>
        <p:spPr>
          <a:xfrm>
            <a:off x="4038600"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8" name="Google Shape;228;p34">
            <a:extLst>
              <a:ext uri="{FF2B5EF4-FFF2-40B4-BE49-F238E27FC236}">
                <a16:creationId xmlns:a16="http://schemas.microsoft.com/office/drawing/2014/main" id="{3C9B1E97-0CBE-383F-3CA6-0A09C8689BF9}"/>
              </a:ext>
            </a:extLst>
          </p:cNvPr>
          <p:cNvCxnSpPr>
            <a:cxnSpLocks/>
          </p:cNvCxnSpPr>
          <p:nvPr userDrawn="1"/>
        </p:nvCxnSpPr>
        <p:spPr>
          <a:xfrm>
            <a:off x="7572245" y="1903085"/>
            <a:ext cx="0" cy="4182811"/>
          </a:xfrm>
          <a:prstGeom prst="straightConnector1">
            <a:avLst/>
          </a:prstGeom>
          <a:noFill/>
          <a:ln w="9525" cap="flat" cmpd="sng">
            <a:solidFill>
              <a:schemeClr val="dk1"/>
            </a:solidFill>
            <a:prstDash val="solid"/>
            <a:round/>
            <a:headEnd type="none" w="sm" len="sm"/>
            <a:tailEnd type="none" w="sm" len="sm"/>
          </a:ln>
        </p:spPr>
      </p:cxnSp>
      <p:sp>
        <p:nvSpPr>
          <p:cNvPr id="19" name="Content Placeholder 2">
            <a:extLst>
              <a:ext uri="{FF2B5EF4-FFF2-40B4-BE49-F238E27FC236}">
                <a16:creationId xmlns:a16="http://schemas.microsoft.com/office/drawing/2014/main" id="{2746A46D-AF9D-D167-2B51-1A6952EEC069}"/>
              </a:ext>
            </a:extLst>
          </p:cNvPr>
          <p:cNvSpPr>
            <a:spLocks noGrp="1"/>
          </p:cNvSpPr>
          <p:nvPr>
            <p:ph idx="12"/>
          </p:nvPr>
        </p:nvSpPr>
        <p:spPr>
          <a:xfrm>
            <a:off x="4315601" y="2312295"/>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983154FE-B286-DEE9-3585-6C68EFB8B801}"/>
              </a:ext>
            </a:extLst>
          </p:cNvPr>
          <p:cNvSpPr>
            <a:spLocks noGrp="1"/>
          </p:cNvSpPr>
          <p:nvPr>
            <p:ph idx="13"/>
          </p:nvPr>
        </p:nvSpPr>
        <p:spPr>
          <a:xfrm>
            <a:off x="7915433" y="2345568"/>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6412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434F-C234-3317-6A97-3E0288E34EB5}"/>
              </a:ext>
            </a:extLst>
          </p:cNvPr>
          <p:cNvSpPr>
            <a:spLocks noGrp="1"/>
          </p:cNvSpPr>
          <p:nvPr>
            <p:ph type="title" hasCustomPrompt="1"/>
          </p:nvPr>
        </p:nvSpPr>
        <p:spPr/>
        <p:txBody>
          <a:bodyPr/>
          <a:lstStyle>
            <a:lvl1pPr>
              <a:defRPr/>
            </a:lvl1pPr>
          </a:lstStyle>
          <a:p>
            <a:r>
              <a:rPr lang="en-US"/>
              <a:t>Disclosures</a:t>
            </a:r>
          </a:p>
        </p:txBody>
      </p:sp>
      <p:cxnSp>
        <p:nvCxnSpPr>
          <p:cNvPr id="6" name="Google Shape;534;p51">
            <a:extLst>
              <a:ext uri="{FF2B5EF4-FFF2-40B4-BE49-F238E27FC236}">
                <a16:creationId xmlns:a16="http://schemas.microsoft.com/office/drawing/2014/main" id="{6C1D7348-2254-BEE7-F4A5-2E18B6AD87AD}"/>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137069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4B37-358D-47A1-D313-265024C2CA05}"/>
              </a:ext>
            </a:extLst>
          </p:cNvPr>
          <p:cNvSpPr>
            <a:spLocks noGrp="1"/>
          </p:cNvSpPr>
          <p:nvPr>
            <p:ph type="title"/>
          </p:nvPr>
        </p:nvSpPr>
        <p:spPr/>
        <p:txBody>
          <a:bodyPr/>
          <a:lstStyle>
            <a:lvl1pPr>
              <a:defRPr>
                <a:latin typeface="Trade Gothic Next Heavy" panose="020B09030403030200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78C766B-8AB8-25E9-4D98-A90303D4A1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33765F-6D16-AAB1-0B5F-2FCCA6692055}"/>
              </a:ext>
            </a:extLst>
          </p:cNvPr>
          <p:cNvSpPr>
            <a:spLocks noGrp="1"/>
          </p:cNvSpPr>
          <p:nvPr>
            <p:ph type="dt" sz="half" idx="10"/>
          </p:nvPr>
        </p:nvSpPr>
        <p:spPr/>
        <p:txBody>
          <a:bodyPr/>
          <a:lstStyle/>
          <a:p>
            <a:fld id="{17598E5F-8345-43DD-9B79-0BE9917237E3}" type="datetime1">
              <a:rPr lang="en-US" smtClean="0"/>
              <a:t>9/25/2026</a:t>
            </a:fld>
            <a:endParaRPr lang="en-US"/>
          </a:p>
        </p:txBody>
      </p:sp>
      <p:sp>
        <p:nvSpPr>
          <p:cNvPr id="5" name="Footer Placeholder 4">
            <a:extLst>
              <a:ext uri="{FF2B5EF4-FFF2-40B4-BE49-F238E27FC236}">
                <a16:creationId xmlns:a16="http://schemas.microsoft.com/office/drawing/2014/main" id="{8EA9C87B-D3AA-123D-7344-EE6106C3D2A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58946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0B86A-E609-6680-A3C9-C7CBD7BC3D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E70EDA-46B1-FD6C-6EB1-36A0CA71B6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7F8B0A-9965-E676-D042-91BCC06DFD48}"/>
              </a:ext>
            </a:extLst>
          </p:cNvPr>
          <p:cNvSpPr>
            <a:spLocks noGrp="1"/>
          </p:cNvSpPr>
          <p:nvPr>
            <p:ph type="dt" sz="half" idx="10"/>
          </p:nvPr>
        </p:nvSpPr>
        <p:spPr/>
        <p:txBody>
          <a:bodyPr/>
          <a:lstStyle/>
          <a:p>
            <a:fld id="{E51A77C4-D031-45AA-A975-70430EDF2119}" type="datetime1">
              <a:rPr lang="en-US" smtClean="0"/>
              <a:t>9/25/2026</a:t>
            </a:fld>
            <a:endParaRPr lang="en-US"/>
          </a:p>
        </p:txBody>
      </p:sp>
      <p:sp>
        <p:nvSpPr>
          <p:cNvPr id="5" name="Footer Placeholder 4">
            <a:extLst>
              <a:ext uri="{FF2B5EF4-FFF2-40B4-BE49-F238E27FC236}">
                <a16:creationId xmlns:a16="http://schemas.microsoft.com/office/drawing/2014/main" id="{99FE473F-587C-1D01-AB13-DCFCA29E18F8}"/>
              </a:ext>
            </a:extLst>
          </p:cNvPr>
          <p:cNvSpPr>
            <a:spLocks noGrp="1"/>
          </p:cNvSpPr>
          <p:nvPr>
            <p:ph type="ftr" sz="quarter" idx="11"/>
          </p:nvPr>
        </p:nvSpPr>
        <p:spPr/>
        <p:txBody>
          <a:bodyPr/>
          <a:lstStyle/>
          <a:p>
            <a:endParaRPr lang="en-US"/>
          </a:p>
        </p:txBody>
      </p:sp>
      <p:sp>
        <p:nvSpPr>
          <p:cNvPr id="7" name="Google Shape;533;p51">
            <a:extLst>
              <a:ext uri="{FF2B5EF4-FFF2-40B4-BE49-F238E27FC236}">
                <a16:creationId xmlns:a16="http://schemas.microsoft.com/office/drawing/2014/main" id="{B0F34C9E-8228-E3E6-8F22-505F8C263FF9}"/>
              </a:ext>
            </a:extLst>
          </p:cNvPr>
          <p:cNvSpPr/>
          <p:nvPr userDrawn="1"/>
        </p:nvSpPr>
        <p:spPr>
          <a:xfrm>
            <a:off x="6211815" y="-1321332"/>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81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94D8-737F-CFAB-E36C-CE33CDCE75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4FB194-1670-B6D2-9B57-1C605D0E2A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851079-2912-BA15-3093-8DE0FF2DCC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C32DC5-C51F-32E8-92A3-BBA13287805B}"/>
              </a:ext>
            </a:extLst>
          </p:cNvPr>
          <p:cNvSpPr>
            <a:spLocks noGrp="1"/>
          </p:cNvSpPr>
          <p:nvPr>
            <p:ph type="dt" sz="half" idx="10"/>
          </p:nvPr>
        </p:nvSpPr>
        <p:spPr/>
        <p:txBody>
          <a:bodyPr/>
          <a:lstStyle/>
          <a:p>
            <a:fld id="{74AF16F7-EC5C-443A-8BCE-60889CFBA87E}" type="datetime1">
              <a:rPr lang="en-US" smtClean="0"/>
              <a:t>9/25/2026</a:t>
            </a:fld>
            <a:endParaRPr lang="en-US"/>
          </a:p>
        </p:txBody>
      </p:sp>
      <p:sp>
        <p:nvSpPr>
          <p:cNvPr id="6" name="Footer Placeholder 5">
            <a:extLst>
              <a:ext uri="{FF2B5EF4-FFF2-40B4-BE49-F238E27FC236}">
                <a16:creationId xmlns:a16="http://schemas.microsoft.com/office/drawing/2014/main" id="{58AADEFA-52AA-2556-6E10-41DC66E8D41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66943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C0C36-6A94-444E-6D40-6F673CC0C9C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E6A7C3-332B-492C-F0F4-8FBF941E4B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21244B-2C28-15EE-1D65-E783E568A8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453CEA-5B1D-59A3-95B0-C7EA7C95C5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ADA8AF-D6D0-CAD0-9F8A-1E5AFAD56D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7DE01F-BE4D-1EB1-16DA-C72FC589FEEB}"/>
              </a:ext>
            </a:extLst>
          </p:cNvPr>
          <p:cNvSpPr>
            <a:spLocks noGrp="1"/>
          </p:cNvSpPr>
          <p:nvPr>
            <p:ph type="dt" sz="half" idx="10"/>
          </p:nvPr>
        </p:nvSpPr>
        <p:spPr/>
        <p:txBody>
          <a:bodyPr/>
          <a:lstStyle/>
          <a:p>
            <a:fld id="{8F681059-C0CF-4A06-94AA-B760E494CDCD}" type="datetime1">
              <a:rPr lang="en-US" smtClean="0"/>
              <a:t>9/25/2026</a:t>
            </a:fld>
            <a:endParaRPr lang="en-US"/>
          </a:p>
        </p:txBody>
      </p:sp>
      <p:sp>
        <p:nvSpPr>
          <p:cNvPr id="8" name="Footer Placeholder 7">
            <a:extLst>
              <a:ext uri="{FF2B5EF4-FFF2-40B4-BE49-F238E27FC236}">
                <a16:creationId xmlns:a16="http://schemas.microsoft.com/office/drawing/2014/main" id="{07956F5C-22EE-3480-F1B4-F41928EF9BA3}"/>
              </a:ext>
            </a:extLst>
          </p:cNvPr>
          <p:cNvSpPr>
            <a:spLocks noGrp="1"/>
          </p:cNvSpPr>
          <p:nvPr>
            <p:ph type="ftr" sz="quarter" idx="11"/>
          </p:nvPr>
        </p:nvSpPr>
        <p:spPr/>
        <p:txBody>
          <a:bodyPr/>
          <a:lstStyle/>
          <a:p>
            <a:endParaRPr lang="en-US"/>
          </a:p>
        </p:txBody>
      </p:sp>
      <p:cxnSp>
        <p:nvCxnSpPr>
          <p:cNvPr id="10" name="Google Shape;534;p51">
            <a:extLst>
              <a:ext uri="{FF2B5EF4-FFF2-40B4-BE49-F238E27FC236}">
                <a16:creationId xmlns:a16="http://schemas.microsoft.com/office/drawing/2014/main" id="{147C14CA-9A1F-E1C3-9062-615E8E0948C8}"/>
              </a:ext>
            </a:extLst>
          </p:cNvPr>
          <p:cNvCxnSpPr>
            <a:cxnSpLocks/>
          </p:cNvCxnSpPr>
          <p:nvPr userDrawn="1"/>
        </p:nvCxnSpPr>
        <p:spPr>
          <a:xfrm>
            <a:off x="11847617" y="0"/>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910700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13959-323C-7235-E291-DD904FE81C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EE20E2-8275-2F19-E843-9380C4C81A5A}"/>
              </a:ext>
            </a:extLst>
          </p:cNvPr>
          <p:cNvSpPr>
            <a:spLocks noGrp="1"/>
          </p:cNvSpPr>
          <p:nvPr>
            <p:ph type="dt" sz="half" idx="10"/>
          </p:nvPr>
        </p:nvSpPr>
        <p:spPr/>
        <p:txBody>
          <a:bodyPr/>
          <a:lstStyle/>
          <a:p>
            <a:fld id="{A90994D5-6211-4541-A86F-CEF34E416D5D}" type="datetime1">
              <a:rPr lang="en-US" smtClean="0"/>
              <a:t>9/25/2026</a:t>
            </a:fld>
            <a:endParaRPr lang="en-US"/>
          </a:p>
        </p:txBody>
      </p:sp>
      <p:sp>
        <p:nvSpPr>
          <p:cNvPr id="4" name="Footer Placeholder 3">
            <a:extLst>
              <a:ext uri="{FF2B5EF4-FFF2-40B4-BE49-F238E27FC236}">
                <a16:creationId xmlns:a16="http://schemas.microsoft.com/office/drawing/2014/main" id="{A846B29D-5B68-E71E-7E9B-8E5627F35F99}"/>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31056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ACEFD-04B8-640E-A20A-9FA9BC0B0C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4F90FB-53CD-DA37-A339-31AE12380E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394A91-6B04-008E-9806-40EE9B317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791D9-4134-B880-6490-12E7F2B6D967}"/>
              </a:ext>
            </a:extLst>
          </p:cNvPr>
          <p:cNvSpPr>
            <a:spLocks noGrp="1"/>
          </p:cNvSpPr>
          <p:nvPr>
            <p:ph type="dt" sz="half" idx="10"/>
          </p:nvPr>
        </p:nvSpPr>
        <p:spPr/>
        <p:txBody>
          <a:bodyPr/>
          <a:lstStyle/>
          <a:p>
            <a:fld id="{5994B8FC-FADC-44FD-90B9-14792346C0BA}" type="datetime1">
              <a:rPr lang="en-US" smtClean="0"/>
              <a:t>9/25/2026</a:t>
            </a:fld>
            <a:endParaRPr lang="en-US"/>
          </a:p>
        </p:txBody>
      </p:sp>
      <p:sp>
        <p:nvSpPr>
          <p:cNvPr id="6" name="Footer Placeholder 5">
            <a:extLst>
              <a:ext uri="{FF2B5EF4-FFF2-40B4-BE49-F238E27FC236}">
                <a16:creationId xmlns:a16="http://schemas.microsoft.com/office/drawing/2014/main" id="{B517A7F2-DA88-54E7-5C74-7DDE83AB390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26888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4D858-F965-84A5-248E-D3DCC3231A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12F295-C786-F1AB-C3F1-E56E498A84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A29DE3-078A-35B0-A058-36E9BB28CB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9A46E-3222-68F0-446D-62640011FCFD}"/>
              </a:ext>
            </a:extLst>
          </p:cNvPr>
          <p:cNvSpPr>
            <a:spLocks noGrp="1"/>
          </p:cNvSpPr>
          <p:nvPr>
            <p:ph type="dt" sz="half" idx="10"/>
          </p:nvPr>
        </p:nvSpPr>
        <p:spPr/>
        <p:txBody>
          <a:bodyPr/>
          <a:lstStyle/>
          <a:p>
            <a:fld id="{2446733B-1297-448A-88DD-983D4439E441}" type="datetime1">
              <a:rPr lang="en-US" smtClean="0"/>
              <a:t>9/25/2026</a:t>
            </a:fld>
            <a:endParaRPr lang="en-US"/>
          </a:p>
        </p:txBody>
      </p:sp>
      <p:sp>
        <p:nvSpPr>
          <p:cNvPr id="6" name="Footer Placeholder 5">
            <a:extLst>
              <a:ext uri="{FF2B5EF4-FFF2-40B4-BE49-F238E27FC236}">
                <a16:creationId xmlns:a16="http://schemas.microsoft.com/office/drawing/2014/main" id="{97A5238D-1DA5-9653-3EAD-4200A810A4B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10483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8BF75-9F6C-A74E-2D9B-D07076F6DA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99595C-8789-1109-8E5C-566D954762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CA2765-4D99-DEDD-5499-C0418BBAD7C3}"/>
              </a:ext>
            </a:extLst>
          </p:cNvPr>
          <p:cNvSpPr>
            <a:spLocks noGrp="1"/>
          </p:cNvSpPr>
          <p:nvPr>
            <p:ph type="dt" sz="half" idx="10"/>
          </p:nvPr>
        </p:nvSpPr>
        <p:spPr/>
        <p:txBody>
          <a:bodyPr/>
          <a:lstStyle/>
          <a:p>
            <a:fld id="{A10047D8-DD12-493A-B0F3-C18DACCD3B48}" type="datetime1">
              <a:rPr lang="en-US" smtClean="0"/>
              <a:t>9/25/2026</a:t>
            </a:fld>
            <a:endParaRPr lang="en-US"/>
          </a:p>
        </p:txBody>
      </p:sp>
      <p:sp>
        <p:nvSpPr>
          <p:cNvPr id="5" name="Footer Placeholder 4">
            <a:extLst>
              <a:ext uri="{FF2B5EF4-FFF2-40B4-BE49-F238E27FC236}">
                <a16:creationId xmlns:a16="http://schemas.microsoft.com/office/drawing/2014/main" id="{04F8338C-346A-9EFD-6FF9-95D0B1460EC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213323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23AC6-038D-E515-B071-7FDAA1D0F902}"/>
              </a:ext>
            </a:extLst>
          </p:cNvPr>
          <p:cNvSpPr>
            <a:spLocks noGrp="1"/>
          </p:cNvSpPr>
          <p:nvPr>
            <p:ph type="title" hasCustomPrompt="1"/>
          </p:nvPr>
        </p:nvSpPr>
        <p:spPr>
          <a:xfrm>
            <a:off x="839788" y="457200"/>
            <a:ext cx="3932237" cy="723014"/>
          </a:xfrm>
        </p:spPr>
        <p:txBody>
          <a:bodyPr anchor="b"/>
          <a:lstStyle>
            <a:lvl1pPr>
              <a:defRPr sz="3200"/>
            </a:lvl1pPr>
          </a:lstStyle>
          <a:p>
            <a:r>
              <a:rPr lang="en-US"/>
              <a:t>Upcoming Events</a:t>
            </a:r>
          </a:p>
        </p:txBody>
      </p:sp>
      <p:sp>
        <p:nvSpPr>
          <p:cNvPr id="4" name="Text Placeholder 3">
            <a:extLst>
              <a:ext uri="{FF2B5EF4-FFF2-40B4-BE49-F238E27FC236}">
                <a16:creationId xmlns:a16="http://schemas.microsoft.com/office/drawing/2014/main" id="{C4F45511-8B81-E1DC-A9E4-97097E68F26F}"/>
              </a:ext>
            </a:extLst>
          </p:cNvPr>
          <p:cNvSpPr>
            <a:spLocks noGrp="1"/>
          </p:cNvSpPr>
          <p:nvPr>
            <p:ph type="body" sz="half" idx="2"/>
          </p:nvPr>
        </p:nvSpPr>
        <p:spPr>
          <a:xfrm>
            <a:off x="838200" y="1334386"/>
            <a:ext cx="764499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645058-F056-CBB2-5449-F0B26257661B}"/>
              </a:ext>
            </a:extLst>
          </p:cNvPr>
          <p:cNvSpPr>
            <a:spLocks noGrp="1"/>
          </p:cNvSpPr>
          <p:nvPr>
            <p:ph type="dt" sz="half" idx="10"/>
          </p:nvPr>
        </p:nvSpPr>
        <p:spPr/>
        <p:txBody>
          <a:bodyPr/>
          <a:lstStyle/>
          <a:p>
            <a:fld id="{AA0605FA-3EAA-4965-A55B-A029A14F13DB}" type="datetime1">
              <a:rPr lang="en-US" smtClean="0"/>
              <a:t>9/25/2026</a:t>
            </a:fld>
            <a:endParaRPr lang="en-US"/>
          </a:p>
        </p:txBody>
      </p:sp>
      <p:sp>
        <p:nvSpPr>
          <p:cNvPr id="6" name="Footer Placeholder 5">
            <a:extLst>
              <a:ext uri="{FF2B5EF4-FFF2-40B4-BE49-F238E27FC236}">
                <a16:creationId xmlns:a16="http://schemas.microsoft.com/office/drawing/2014/main" id="{0D3E8D3C-26DF-9AE4-CA28-EE2667EEDC90}"/>
              </a:ext>
            </a:extLst>
          </p:cNvPr>
          <p:cNvSpPr>
            <a:spLocks noGrp="1"/>
          </p:cNvSpPr>
          <p:nvPr>
            <p:ph type="ftr" sz="quarter" idx="11"/>
          </p:nvPr>
        </p:nvSpPr>
        <p:spPr/>
        <p:txBody>
          <a:bodyPr/>
          <a:lstStyle/>
          <a:p>
            <a:endParaRPr lang="en-US"/>
          </a:p>
        </p:txBody>
      </p:sp>
      <p:sp>
        <p:nvSpPr>
          <p:cNvPr id="8" name="Google Shape;519;p51">
            <a:extLst>
              <a:ext uri="{FF2B5EF4-FFF2-40B4-BE49-F238E27FC236}">
                <a16:creationId xmlns:a16="http://schemas.microsoft.com/office/drawing/2014/main" id="{A010B27B-02E5-21F5-ADC5-4C1CDCCAC294}"/>
              </a:ext>
            </a:extLst>
          </p:cNvPr>
          <p:cNvSpPr txBox="1">
            <a:spLocks/>
          </p:cNvSpPr>
          <p:nvPr userDrawn="1"/>
        </p:nvSpPr>
        <p:spPr>
          <a:xfrm>
            <a:off x="838200" y="5221812"/>
            <a:ext cx="3961200" cy="1058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atin typeface="Trade Gothic Next" panose="020B0503040303020004" pitchFamily="34" charset="0"/>
              </a:rPr>
              <a:t>Follow Us On Social Media!</a:t>
            </a:r>
          </a:p>
        </p:txBody>
      </p:sp>
      <p:sp>
        <p:nvSpPr>
          <p:cNvPr id="9" name="Google Shape;522;p51">
            <a:extLst>
              <a:ext uri="{FF2B5EF4-FFF2-40B4-BE49-F238E27FC236}">
                <a16:creationId xmlns:a16="http://schemas.microsoft.com/office/drawing/2014/main" id="{A4553DC2-DE7F-46A8-F134-0445B3CBFB60}"/>
              </a:ext>
            </a:extLst>
          </p:cNvPr>
          <p:cNvSpPr/>
          <p:nvPr userDrawn="1"/>
        </p:nvSpPr>
        <p:spPr>
          <a:xfrm>
            <a:off x="937362" y="5594528"/>
            <a:ext cx="313268" cy="313268"/>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523;p51">
            <a:extLst>
              <a:ext uri="{FF2B5EF4-FFF2-40B4-BE49-F238E27FC236}">
                <a16:creationId xmlns:a16="http://schemas.microsoft.com/office/drawing/2014/main" id="{E8502580-6270-DCDD-9F4B-F5118D96E12A}"/>
              </a:ext>
            </a:extLst>
          </p:cNvPr>
          <p:cNvGrpSpPr/>
          <p:nvPr userDrawn="1"/>
        </p:nvGrpSpPr>
        <p:grpSpPr>
          <a:xfrm>
            <a:off x="1349792" y="5594528"/>
            <a:ext cx="313342" cy="313227"/>
            <a:chOff x="812101" y="2571761"/>
            <a:chExt cx="417066" cy="417024"/>
          </a:xfrm>
        </p:grpSpPr>
        <p:sp>
          <p:nvSpPr>
            <p:cNvPr id="11" name="Google Shape;524;p51">
              <a:extLst>
                <a:ext uri="{FF2B5EF4-FFF2-40B4-BE49-F238E27FC236}">
                  <a16:creationId xmlns:a16="http://schemas.microsoft.com/office/drawing/2014/main" id="{D3283C42-83D6-6952-900A-88E9C67C3957}"/>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25;p51">
              <a:extLst>
                <a:ext uri="{FF2B5EF4-FFF2-40B4-BE49-F238E27FC236}">
                  <a16:creationId xmlns:a16="http://schemas.microsoft.com/office/drawing/2014/main" id="{EC5BFE77-8B28-B6C4-CDF6-8DADE43F27F6}"/>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26;p51">
              <a:extLst>
                <a:ext uri="{FF2B5EF4-FFF2-40B4-BE49-F238E27FC236}">
                  <a16:creationId xmlns:a16="http://schemas.microsoft.com/office/drawing/2014/main" id="{829A1612-F59F-7C57-1775-F3C3A60D722B}"/>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27;p51">
              <a:extLst>
                <a:ext uri="{FF2B5EF4-FFF2-40B4-BE49-F238E27FC236}">
                  <a16:creationId xmlns:a16="http://schemas.microsoft.com/office/drawing/2014/main" id="{E2B1BC03-047E-7D6E-1D1E-965E0B1EAF91}"/>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528;p51">
            <a:extLst>
              <a:ext uri="{FF2B5EF4-FFF2-40B4-BE49-F238E27FC236}">
                <a16:creationId xmlns:a16="http://schemas.microsoft.com/office/drawing/2014/main" id="{28511667-CE64-AF8F-77A1-72C86A09FA63}"/>
              </a:ext>
            </a:extLst>
          </p:cNvPr>
          <p:cNvGrpSpPr/>
          <p:nvPr userDrawn="1"/>
        </p:nvGrpSpPr>
        <p:grpSpPr>
          <a:xfrm>
            <a:off x="1791190" y="5594528"/>
            <a:ext cx="313310" cy="313227"/>
            <a:chOff x="1323129" y="2571761"/>
            <a:chExt cx="417024" cy="417024"/>
          </a:xfrm>
        </p:grpSpPr>
        <p:sp>
          <p:nvSpPr>
            <p:cNvPr id="16" name="Google Shape;529;p51">
              <a:extLst>
                <a:ext uri="{FF2B5EF4-FFF2-40B4-BE49-F238E27FC236}">
                  <a16:creationId xmlns:a16="http://schemas.microsoft.com/office/drawing/2014/main" id="{F41F3FD8-A935-B5D8-938F-D619BA3500A5}"/>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30;p51">
              <a:extLst>
                <a:ext uri="{FF2B5EF4-FFF2-40B4-BE49-F238E27FC236}">
                  <a16:creationId xmlns:a16="http://schemas.microsoft.com/office/drawing/2014/main" id="{9D379D38-EFB3-222D-D828-2155411D2277}"/>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31;p51">
              <a:extLst>
                <a:ext uri="{FF2B5EF4-FFF2-40B4-BE49-F238E27FC236}">
                  <a16:creationId xmlns:a16="http://schemas.microsoft.com/office/drawing/2014/main" id="{309DFD17-01A7-B405-8EDA-6729938232DC}"/>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32;p51">
              <a:extLst>
                <a:ext uri="{FF2B5EF4-FFF2-40B4-BE49-F238E27FC236}">
                  <a16:creationId xmlns:a16="http://schemas.microsoft.com/office/drawing/2014/main" id="{380B715F-3A40-E3BE-8BE4-999DBD99AEC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1" name="Google Shape;534;p51">
            <a:extLst>
              <a:ext uri="{FF2B5EF4-FFF2-40B4-BE49-F238E27FC236}">
                <a16:creationId xmlns:a16="http://schemas.microsoft.com/office/drawing/2014/main" id="{F7213D3F-2470-6DB8-EB11-ED6FB70A56DA}"/>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22" name="Google Shape;533;p51">
            <a:extLst>
              <a:ext uri="{FF2B5EF4-FFF2-40B4-BE49-F238E27FC236}">
                <a16:creationId xmlns:a16="http://schemas.microsoft.com/office/drawing/2014/main" id="{9E903574-B2BE-FFE9-0D2A-0825961DD014}"/>
              </a:ext>
            </a:extLst>
          </p:cNvPr>
          <p:cNvSpPr/>
          <p:nvPr userDrawn="1"/>
        </p:nvSpPr>
        <p:spPr>
          <a:xfrm>
            <a:off x="8906888" y="-350393"/>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05891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402535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F00FE-9DA0-2E64-7055-8BBAD0A89739}"/>
              </a:ext>
            </a:extLst>
          </p:cNvPr>
          <p:cNvSpPr>
            <a:spLocks noGrp="1"/>
          </p:cNvSpPr>
          <p:nvPr>
            <p:ph type="ctrTitle"/>
          </p:nvPr>
        </p:nvSpPr>
        <p:spPr>
          <a:xfrm>
            <a:off x="870284" y="1751597"/>
            <a:ext cx="9144000" cy="2387600"/>
          </a:xfrm>
        </p:spPr>
        <p:txBody>
          <a:bodyPr anchor="b"/>
          <a:lstStyle>
            <a:lvl1pPr algn="l">
              <a:defRPr sz="6000">
                <a:latin typeface="Trade Gothic Next Heavy" panose="020B09030403030200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E0C8E2B7-462B-A84C-A563-2F7AA0ADC3DA}"/>
              </a:ext>
            </a:extLst>
          </p:cNvPr>
          <p:cNvSpPr>
            <a:spLocks noGrp="1"/>
          </p:cNvSpPr>
          <p:nvPr>
            <p:ph type="subTitle" idx="1"/>
          </p:nvPr>
        </p:nvSpPr>
        <p:spPr>
          <a:xfrm>
            <a:off x="870284" y="4468311"/>
            <a:ext cx="9144000" cy="36512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E846EE-370E-04A1-B505-82DBF414B4C4}"/>
              </a:ext>
            </a:extLst>
          </p:cNvPr>
          <p:cNvSpPr>
            <a:spLocks noGrp="1"/>
          </p:cNvSpPr>
          <p:nvPr>
            <p:ph type="dt" sz="half" idx="10"/>
          </p:nvPr>
        </p:nvSpPr>
        <p:spPr/>
        <p:txBody>
          <a:bodyPr/>
          <a:lstStyle/>
          <a:p>
            <a:fld id="{357B13AB-C130-4BA6-8B7D-75FDB3A222DE}" type="datetime1">
              <a:rPr lang="en-US" smtClean="0"/>
              <a:t>9/25/2026</a:t>
            </a:fld>
            <a:endParaRPr lang="en-US"/>
          </a:p>
        </p:txBody>
      </p:sp>
      <p:sp>
        <p:nvSpPr>
          <p:cNvPr id="5" name="Footer Placeholder 4">
            <a:extLst>
              <a:ext uri="{FF2B5EF4-FFF2-40B4-BE49-F238E27FC236}">
                <a16:creationId xmlns:a16="http://schemas.microsoft.com/office/drawing/2014/main" id="{BE960CAB-FD77-9FFE-D36B-AC40353A222B}"/>
              </a:ext>
            </a:extLst>
          </p:cNvPr>
          <p:cNvSpPr>
            <a:spLocks noGrp="1"/>
          </p:cNvSpPr>
          <p:nvPr>
            <p:ph type="ftr" sz="quarter" idx="11"/>
          </p:nvPr>
        </p:nvSpPr>
        <p:spPr/>
        <p:txBody>
          <a:bodyPr/>
          <a:lstStyle/>
          <a:p>
            <a:endParaRPr lang="en-US"/>
          </a:p>
        </p:txBody>
      </p:sp>
      <p:cxnSp>
        <p:nvCxnSpPr>
          <p:cNvPr id="7" name="Google Shape;534;p51">
            <a:extLst>
              <a:ext uri="{FF2B5EF4-FFF2-40B4-BE49-F238E27FC236}">
                <a16:creationId xmlns:a16="http://schemas.microsoft.com/office/drawing/2014/main" id="{F3C96022-28D1-3411-6DC8-E6D95E422304}"/>
              </a:ext>
            </a:extLst>
          </p:cNvPr>
          <p:cNvCxnSpPr>
            <a:cxnSpLocks/>
          </p:cNvCxnSpPr>
          <p:nvPr/>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8" name="Google Shape;533;p51">
            <a:extLst>
              <a:ext uri="{FF2B5EF4-FFF2-40B4-BE49-F238E27FC236}">
                <a16:creationId xmlns:a16="http://schemas.microsoft.com/office/drawing/2014/main" id="{CB78F8CB-7E78-607B-E8DB-0C57C2DD0FC0}"/>
              </a:ext>
            </a:extLst>
          </p:cNvPr>
          <p:cNvSpPr/>
          <p:nvPr/>
        </p:nvSpPr>
        <p:spPr>
          <a:xfrm>
            <a:off x="8008530" y="-103257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 name="Google Shape;534;p51">
            <a:extLst>
              <a:ext uri="{FF2B5EF4-FFF2-40B4-BE49-F238E27FC236}">
                <a16:creationId xmlns:a16="http://schemas.microsoft.com/office/drawing/2014/main" id="{6D2D483E-5F3B-894B-1474-998A20AE9240}"/>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9" name="Google Shape;533;p51">
            <a:extLst>
              <a:ext uri="{FF2B5EF4-FFF2-40B4-BE49-F238E27FC236}">
                <a16:creationId xmlns:a16="http://schemas.microsoft.com/office/drawing/2014/main" id="{8B15391A-1F88-AF04-BDD2-0BAF92787852}"/>
              </a:ext>
            </a:extLst>
          </p:cNvPr>
          <p:cNvSpPr/>
          <p:nvPr userDrawn="1"/>
        </p:nvSpPr>
        <p:spPr>
          <a:xfrm>
            <a:off x="8008530" y="-103257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16686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434F-C234-3317-6A97-3E0288E34EB5}"/>
              </a:ext>
            </a:extLst>
          </p:cNvPr>
          <p:cNvSpPr>
            <a:spLocks noGrp="1"/>
          </p:cNvSpPr>
          <p:nvPr>
            <p:ph type="title" hasCustomPrompt="1"/>
          </p:nvPr>
        </p:nvSpPr>
        <p:spPr/>
        <p:txBody>
          <a:bodyPr/>
          <a:lstStyle>
            <a:lvl1pPr>
              <a:defRPr/>
            </a:lvl1pPr>
          </a:lstStyle>
          <a:p>
            <a:r>
              <a:rPr lang="en-US"/>
              <a:t>Disclosures</a:t>
            </a:r>
          </a:p>
        </p:txBody>
      </p:sp>
      <p:cxnSp>
        <p:nvCxnSpPr>
          <p:cNvPr id="6" name="Google Shape;534;p51">
            <a:extLst>
              <a:ext uri="{FF2B5EF4-FFF2-40B4-BE49-F238E27FC236}">
                <a16:creationId xmlns:a16="http://schemas.microsoft.com/office/drawing/2014/main" id="{6C1D7348-2254-BEE7-F4A5-2E18B6AD87AD}"/>
              </a:ext>
            </a:extLst>
          </p:cNvPr>
          <p:cNvCxnSpPr>
            <a:cxnSpLocks/>
          </p:cNvCxnSpPr>
          <p:nvPr/>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cxnSp>
        <p:nvCxnSpPr>
          <p:cNvPr id="3" name="Google Shape;534;p51">
            <a:extLst>
              <a:ext uri="{FF2B5EF4-FFF2-40B4-BE49-F238E27FC236}">
                <a16:creationId xmlns:a16="http://schemas.microsoft.com/office/drawing/2014/main" id="{9037B4E4-D1D5-9C53-5C7E-52AAF500B6D5}"/>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3022415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A6E7F-B675-F248-8EE7-8C013E0E0442}"/>
              </a:ext>
            </a:extLst>
          </p:cNvPr>
          <p:cNvSpPr>
            <a:spLocks noGrp="1"/>
          </p:cNvSpPr>
          <p:nvPr>
            <p:ph type="title" hasCustomPrompt="1"/>
          </p:nvPr>
        </p:nvSpPr>
        <p:spPr/>
        <p:txBody>
          <a:bodyPr/>
          <a:lstStyle>
            <a:lvl1pPr>
              <a:defRPr/>
            </a:lvl1pPr>
          </a:lstStyle>
          <a:p>
            <a:r>
              <a:rPr lang="en-US"/>
              <a:t>Learning Objectives</a:t>
            </a:r>
          </a:p>
        </p:txBody>
      </p:sp>
      <p:sp>
        <p:nvSpPr>
          <p:cNvPr id="3" name="Content Placeholder 2">
            <a:extLst>
              <a:ext uri="{FF2B5EF4-FFF2-40B4-BE49-F238E27FC236}">
                <a16:creationId xmlns:a16="http://schemas.microsoft.com/office/drawing/2014/main" id="{C07A2393-1756-2E64-56F5-6529DB80B753}"/>
              </a:ext>
            </a:extLst>
          </p:cNvPr>
          <p:cNvSpPr>
            <a:spLocks noGrp="1"/>
          </p:cNvSpPr>
          <p:nvPr>
            <p:ph idx="1"/>
          </p:nvPr>
        </p:nvSpPr>
        <p:spPr>
          <a:xfrm>
            <a:off x="688504" y="2312295"/>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42C85A-BF52-E4B0-6006-8730EA1581F7}"/>
              </a:ext>
            </a:extLst>
          </p:cNvPr>
          <p:cNvSpPr>
            <a:spLocks noGrp="1"/>
          </p:cNvSpPr>
          <p:nvPr>
            <p:ph type="dt" sz="half" idx="10"/>
          </p:nvPr>
        </p:nvSpPr>
        <p:spPr/>
        <p:txBody>
          <a:bodyPr/>
          <a:lstStyle/>
          <a:p>
            <a:fld id="{BE33B0A5-FCCE-4D8D-B0B2-28056A187026}" type="datetime1">
              <a:rPr lang="en-US" smtClean="0"/>
              <a:t>9/25/2026</a:t>
            </a:fld>
            <a:endParaRPr lang="en-US"/>
          </a:p>
        </p:txBody>
      </p:sp>
      <p:sp>
        <p:nvSpPr>
          <p:cNvPr id="5" name="Footer Placeholder 4">
            <a:extLst>
              <a:ext uri="{FF2B5EF4-FFF2-40B4-BE49-F238E27FC236}">
                <a16:creationId xmlns:a16="http://schemas.microsoft.com/office/drawing/2014/main" id="{44A42F23-BD7E-59E6-2C45-C52333EC37B3}"/>
              </a:ext>
            </a:extLst>
          </p:cNvPr>
          <p:cNvSpPr>
            <a:spLocks noGrp="1"/>
          </p:cNvSpPr>
          <p:nvPr>
            <p:ph type="ftr" sz="quarter" idx="11"/>
          </p:nvPr>
        </p:nvSpPr>
        <p:spPr/>
        <p:txBody>
          <a:bodyPr/>
          <a:lstStyle/>
          <a:p>
            <a:endParaRPr lang="en-US"/>
          </a:p>
        </p:txBody>
      </p:sp>
      <p:sp>
        <p:nvSpPr>
          <p:cNvPr id="7" name="Google Shape;533;p51">
            <a:extLst>
              <a:ext uri="{FF2B5EF4-FFF2-40B4-BE49-F238E27FC236}">
                <a16:creationId xmlns:a16="http://schemas.microsoft.com/office/drawing/2014/main" id="{DF83EA11-AF93-2804-D0E9-99849878D55A}"/>
              </a:ext>
            </a:extLst>
          </p:cNvPr>
          <p:cNvSpPr/>
          <p:nvPr/>
        </p:nvSpPr>
        <p:spPr>
          <a:xfrm rot="5400000">
            <a:off x="10238383" y="183902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15;p34">
            <a:extLst>
              <a:ext uri="{FF2B5EF4-FFF2-40B4-BE49-F238E27FC236}">
                <a16:creationId xmlns:a16="http://schemas.microsoft.com/office/drawing/2014/main" id="{FC834A8F-96C5-7672-1450-65615F5C4D85}"/>
              </a:ext>
            </a:extLst>
          </p:cNvPr>
          <p:cNvSpPr txBox="1">
            <a:spLocks/>
          </p:cNvSpPr>
          <p:nvPr/>
        </p:nvSpPr>
        <p:spPr>
          <a:xfrm>
            <a:off x="437340" y="1730101"/>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01</a:t>
            </a:r>
          </a:p>
        </p:txBody>
      </p:sp>
      <p:sp>
        <p:nvSpPr>
          <p:cNvPr id="12" name="Google Shape;215;p34">
            <a:extLst>
              <a:ext uri="{FF2B5EF4-FFF2-40B4-BE49-F238E27FC236}">
                <a16:creationId xmlns:a16="http://schemas.microsoft.com/office/drawing/2014/main" id="{F6A3B27B-4FA5-4A59-A9F7-2B94DDFC625F}"/>
              </a:ext>
            </a:extLst>
          </p:cNvPr>
          <p:cNvSpPr txBox="1">
            <a:spLocks/>
          </p:cNvSpPr>
          <p:nvPr/>
        </p:nvSpPr>
        <p:spPr>
          <a:xfrm>
            <a:off x="4121927"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02</a:t>
            </a:r>
          </a:p>
        </p:txBody>
      </p:sp>
      <p:sp>
        <p:nvSpPr>
          <p:cNvPr id="13" name="Google Shape;215;p34">
            <a:extLst>
              <a:ext uri="{FF2B5EF4-FFF2-40B4-BE49-F238E27FC236}">
                <a16:creationId xmlns:a16="http://schemas.microsoft.com/office/drawing/2014/main" id="{61ACE851-1642-0C78-C2BA-EB583715AD89}"/>
              </a:ext>
            </a:extLst>
          </p:cNvPr>
          <p:cNvSpPr txBox="1">
            <a:spLocks/>
          </p:cNvSpPr>
          <p:nvPr/>
        </p:nvSpPr>
        <p:spPr>
          <a:xfrm>
            <a:off x="7570328"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03</a:t>
            </a:r>
          </a:p>
        </p:txBody>
      </p:sp>
      <p:cxnSp>
        <p:nvCxnSpPr>
          <p:cNvPr id="15" name="Google Shape;228;p34">
            <a:extLst>
              <a:ext uri="{FF2B5EF4-FFF2-40B4-BE49-F238E27FC236}">
                <a16:creationId xmlns:a16="http://schemas.microsoft.com/office/drawing/2014/main" id="{4542CEF7-A47D-2A08-961E-A0042689F1BB}"/>
              </a:ext>
            </a:extLst>
          </p:cNvPr>
          <p:cNvCxnSpPr>
            <a:cxnSpLocks/>
          </p:cNvCxnSpPr>
          <p:nvPr/>
        </p:nvCxnSpPr>
        <p:spPr>
          <a:xfrm>
            <a:off x="389113"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7" name="Google Shape;228;p34">
            <a:extLst>
              <a:ext uri="{FF2B5EF4-FFF2-40B4-BE49-F238E27FC236}">
                <a16:creationId xmlns:a16="http://schemas.microsoft.com/office/drawing/2014/main" id="{94DD35B5-284E-D9C7-8879-D2EE17356B05}"/>
              </a:ext>
            </a:extLst>
          </p:cNvPr>
          <p:cNvCxnSpPr>
            <a:cxnSpLocks/>
          </p:cNvCxnSpPr>
          <p:nvPr/>
        </p:nvCxnSpPr>
        <p:spPr>
          <a:xfrm>
            <a:off x="4038600"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8" name="Google Shape;228;p34">
            <a:extLst>
              <a:ext uri="{FF2B5EF4-FFF2-40B4-BE49-F238E27FC236}">
                <a16:creationId xmlns:a16="http://schemas.microsoft.com/office/drawing/2014/main" id="{3C9B1E97-0CBE-383F-3CA6-0A09C8689BF9}"/>
              </a:ext>
            </a:extLst>
          </p:cNvPr>
          <p:cNvCxnSpPr>
            <a:cxnSpLocks/>
          </p:cNvCxnSpPr>
          <p:nvPr/>
        </p:nvCxnSpPr>
        <p:spPr>
          <a:xfrm>
            <a:off x="7572245" y="1903085"/>
            <a:ext cx="0" cy="4182811"/>
          </a:xfrm>
          <a:prstGeom prst="straightConnector1">
            <a:avLst/>
          </a:prstGeom>
          <a:noFill/>
          <a:ln w="9525" cap="flat" cmpd="sng">
            <a:solidFill>
              <a:schemeClr val="dk1"/>
            </a:solidFill>
            <a:prstDash val="solid"/>
            <a:round/>
            <a:headEnd type="none" w="sm" len="sm"/>
            <a:tailEnd type="none" w="sm" len="sm"/>
          </a:ln>
        </p:spPr>
      </p:cxnSp>
      <p:sp>
        <p:nvSpPr>
          <p:cNvPr id="19" name="Content Placeholder 2">
            <a:extLst>
              <a:ext uri="{FF2B5EF4-FFF2-40B4-BE49-F238E27FC236}">
                <a16:creationId xmlns:a16="http://schemas.microsoft.com/office/drawing/2014/main" id="{2746A46D-AF9D-D167-2B51-1A6952EEC069}"/>
              </a:ext>
            </a:extLst>
          </p:cNvPr>
          <p:cNvSpPr>
            <a:spLocks noGrp="1"/>
          </p:cNvSpPr>
          <p:nvPr>
            <p:ph idx="12"/>
          </p:nvPr>
        </p:nvSpPr>
        <p:spPr>
          <a:xfrm>
            <a:off x="4315601" y="2312295"/>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983154FE-B286-DEE9-3585-6C68EFB8B801}"/>
              </a:ext>
            </a:extLst>
          </p:cNvPr>
          <p:cNvSpPr>
            <a:spLocks noGrp="1"/>
          </p:cNvSpPr>
          <p:nvPr>
            <p:ph idx="13"/>
          </p:nvPr>
        </p:nvSpPr>
        <p:spPr>
          <a:xfrm>
            <a:off x="7915433" y="2345568"/>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Google Shape;533;p51">
            <a:extLst>
              <a:ext uri="{FF2B5EF4-FFF2-40B4-BE49-F238E27FC236}">
                <a16:creationId xmlns:a16="http://schemas.microsoft.com/office/drawing/2014/main" id="{6A9204BA-888F-7D8E-0AC6-864A3822E9ED}"/>
              </a:ext>
            </a:extLst>
          </p:cNvPr>
          <p:cNvSpPr/>
          <p:nvPr userDrawn="1"/>
        </p:nvSpPr>
        <p:spPr>
          <a:xfrm rot="5400000">
            <a:off x="10238383" y="183902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15;p34">
            <a:extLst>
              <a:ext uri="{FF2B5EF4-FFF2-40B4-BE49-F238E27FC236}">
                <a16:creationId xmlns:a16="http://schemas.microsoft.com/office/drawing/2014/main" id="{51DDD0AD-362A-B939-EF65-83B86A00092D}"/>
              </a:ext>
            </a:extLst>
          </p:cNvPr>
          <p:cNvSpPr txBox="1">
            <a:spLocks/>
          </p:cNvSpPr>
          <p:nvPr userDrawn="1"/>
        </p:nvSpPr>
        <p:spPr>
          <a:xfrm>
            <a:off x="437340" y="1730101"/>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01</a:t>
            </a:r>
          </a:p>
        </p:txBody>
      </p:sp>
      <p:sp>
        <p:nvSpPr>
          <p:cNvPr id="9" name="Google Shape;215;p34">
            <a:extLst>
              <a:ext uri="{FF2B5EF4-FFF2-40B4-BE49-F238E27FC236}">
                <a16:creationId xmlns:a16="http://schemas.microsoft.com/office/drawing/2014/main" id="{5AA6B4B7-A658-DC32-F74F-41936DC6C1B7}"/>
              </a:ext>
            </a:extLst>
          </p:cNvPr>
          <p:cNvSpPr txBox="1">
            <a:spLocks/>
          </p:cNvSpPr>
          <p:nvPr userDrawn="1"/>
        </p:nvSpPr>
        <p:spPr>
          <a:xfrm>
            <a:off x="4121927"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02</a:t>
            </a:r>
          </a:p>
        </p:txBody>
      </p:sp>
      <p:sp>
        <p:nvSpPr>
          <p:cNvPr id="10" name="Google Shape;215;p34">
            <a:extLst>
              <a:ext uri="{FF2B5EF4-FFF2-40B4-BE49-F238E27FC236}">
                <a16:creationId xmlns:a16="http://schemas.microsoft.com/office/drawing/2014/main" id="{8DC57AF1-44A5-2CE7-45ED-DB714EA2BD2D}"/>
              </a:ext>
            </a:extLst>
          </p:cNvPr>
          <p:cNvSpPr txBox="1">
            <a:spLocks/>
          </p:cNvSpPr>
          <p:nvPr userDrawn="1"/>
        </p:nvSpPr>
        <p:spPr>
          <a:xfrm>
            <a:off x="7570328"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03</a:t>
            </a:r>
          </a:p>
        </p:txBody>
      </p:sp>
      <p:cxnSp>
        <p:nvCxnSpPr>
          <p:cNvPr id="14" name="Google Shape;228;p34">
            <a:extLst>
              <a:ext uri="{FF2B5EF4-FFF2-40B4-BE49-F238E27FC236}">
                <a16:creationId xmlns:a16="http://schemas.microsoft.com/office/drawing/2014/main" id="{BC847B17-7B3B-2E72-3B9C-33AEA8406DEE}"/>
              </a:ext>
            </a:extLst>
          </p:cNvPr>
          <p:cNvCxnSpPr>
            <a:cxnSpLocks/>
          </p:cNvCxnSpPr>
          <p:nvPr userDrawn="1"/>
        </p:nvCxnSpPr>
        <p:spPr>
          <a:xfrm>
            <a:off x="389113"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6" name="Google Shape;228;p34">
            <a:extLst>
              <a:ext uri="{FF2B5EF4-FFF2-40B4-BE49-F238E27FC236}">
                <a16:creationId xmlns:a16="http://schemas.microsoft.com/office/drawing/2014/main" id="{DC9D5730-9D87-55C7-F194-3E4E570A8AFB}"/>
              </a:ext>
            </a:extLst>
          </p:cNvPr>
          <p:cNvCxnSpPr>
            <a:cxnSpLocks/>
          </p:cNvCxnSpPr>
          <p:nvPr userDrawn="1"/>
        </p:nvCxnSpPr>
        <p:spPr>
          <a:xfrm>
            <a:off x="4038600"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21" name="Google Shape;228;p34">
            <a:extLst>
              <a:ext uri="{FF2B5EF4-FFF2-40B4-BE49-F238E27FC236}">
                <a16:creationId xmlns:a16="http://schemas.microsoft.com/office/drawing/2014/main" id="{7CD35D32-27F2-2B86-011B-2E1EC77FFF2E}"/>
              </a:ext>
            </a:extLst>
          </p:cNvPr>
          <p:cNvCxnSpPr>
            <a:cxnSpLocks/>
          </p:cNvCxnSpPr>
          <p:nvPr userDrawn="1"/>
        </p:nvCxnSpPr>
        <p:spPr>
          <a:xfrm>
            <a:off x="7572245" y="1903085"/>
            <a:ext cx="0" cy="4182811"/>
          </a:xfrm>
          <a:prstGeom prst="straightConnector1">
            <a:avLst/>
          </a:prstGeom>
          <a:noFill/>
          <a:ln w="9525" cap="flat" cmpd="sng">
            <a:solidFill>
              <a:schemeClr val="dk1"/>
            </a:solidFill>
            <a:prstDash val="solid"/>
            <a:round/>
            <a:headEnd type="none" w="sm" len="sm"/>
            <a:tailEnd type="none" w="sm" len="sm"/>
          </a:ln>
        </p:spPr>
      </p:cxnSp>
    </p:spTree>
    <p:extLst>
      <p:ext uri="{BB962C8B-B14F-4D97-AF65-F5344CB8AC3E}">
        <p14:creationId xmlns:p14="http://schemas.microsoft.com/office/powerpoint/2010/main" val="20598284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A6E7F-B675-F248-8EE7-8C013E0E0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7A2393-1756-2E64-56F5-6529DB80B7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42C85A-BF52-E4B0-6006-8730EA1581F7}"/>
              </a:ext>
            </a:extLst>
          </p:cNvPr>
          <p:cNvSpPr>
            <a:spLocks noGrp="1"/>
          </p:cNvSpPr>
          <p:nvPr>
            <p:ph type="dt" sz="half" idx="10"/>
          </p:nvPr>
        </p:nvSpPr>
        <p:spPr/>
        <p:txBody>
          <a:bodyPr/>
          <a:lstStyle/>
          <a:p>
            <a:fld id="{2C89AC36-FB30-4208-80A6-69200EB398EE}" type="datetime1">
              <a:rPr lang="en-US" smtClean="0"/>
              <a:t>9/25/2026</a:t>
            </a:fld>
            <a:endParaRPr lang="en-US"/>
          </a:p>
        </p:txBody>
      </p:sp>
      <p:sp>
        <p:nvSpPr>
          <p:cNvPr id="5" name="Footer Placeholder 4">
            <a:extLst>
              <a:ext uri="{FF2B5EF4-FFF2-40B4-BE49-F238E27FC236}">
                <a16:creationId xmlns:a16="http://schemas.microsoft.com/office/drawing/2014/main" id="{44A42F23-BD7E-59E6-2C45-C52333EC37B3}"/>
              </a:ext>
            </a:extLst>
          </p:cNvPr>
          <p:cNvSpPr>
            <a:spLocks noGrp="1"/>
          </p:cNvSpPr>
          <p:nvPr>
            <p:ph type="ftr" sz="quarter" idx="11"/>
          </p:nvPr>
        </p:nvSpPr>
        <p:spPr/>
        <p:txBody>
          <a:bodyPr/>
          <a:lstStyle/>
          <a:p>
            <a:endParaRPr lang="en-US"/>
          </a:p>
        </p:txBody>
      </p:sp>
      <p:sp>
        <p:nvSpPr>
          <p:cNvPr id="7" name="Google Shape;533;p51">
            <a:extLst>
              <a:ext uri="{FF2B5EF4-FFF2-40B4-BE49-F238E27FC236}">
                <a16:creationId xmlns:a16="http://schemas.microsoft.com/office/drawing/2014/main" id="{DF83EA11-AF93-2804-D0E9-99849878D55A}"/>
              </a:ext>
            </a:extLst>
          </p:cNvPr>
          <p:cNvSpPr/>
          <p:nvPr/>
        </p:nvSpPr>
        <p:spPr>
          <a:xfrm rot="5400000">
            <a:off x="10238383" y="183902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533;p51">
            <a:extLst>
              <a:ext uri="{FF2B5EF4-FFF2-40B4-BE49-F238E27FC236}">
                <a16:creationId xmlns:a16="http://schemas.microsoft.com/office/drawing/2014/main" id="{22A311BF-76CE-E31C-89D8-ECAE019CE785}"/>
              </a:ext>
            </a:extLst>
          </p:cNvPr>
          <p:cNvSpPr/>
          <p:nvPr userDrawn="1"/>
        </p:nvSpPr>
        <p:spPr>
          <a:xfrm rot="5400000">
            <a:off x="10238383" y="183902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970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2F79-D9C8-E573-67FF-8A43A0EC4D18}"/>
              </a:ext>
            </a:extLst>
          </p:cNvPr>
          <p:cNvSpPr>
            <a:spLocks noGrp="1"/>
          </p:cNvSpPr>
          <p:nvPr>
            <p:ph type="title"/>
          </p:nvPr>
        </p:nvSpPr>
        <p:spPr>
          <a:xfrm>
            <a:off x="543092" y="1909292"/>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B41ADF-0899-61E5-1B81-A4962AE82895}"/>
              </a:ext>
            </a:extLst>
          </p:cNvPr>
          <p:cNvSpPr>
            <a:spLocks noGrp="1"/>
          </p:cNvSpPr>
          <p:nvPr>
            <p:ph type="body" idx="1"/>
          </p:nvPr>
        </p:nvSpPr>
        <p:spPr>
          <a:xfrm>
            <a:off x="543092" y="5026187"/>
            <a:ext cx="10515600" cy="801848"/>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BA7AC5-CDBC-D790-9CD6-BEA763D63395}"/>
              </a:ext>
            </a:extLst>
          </p:cNvPr>
          <p:cNvSpPr>
            <a:spLocks noGrp="1"/>
          </p:cNvSpPr>
          <p:nvPr>
            <p:ph type="dt" sz="half" idx="10"/>
          </p:nvPr>
        </p:nvSpPr>
        <p:spPr/>
        <p:txBody>
          <a:bodyPr/>
          <a:lstStyle/>
          <a:p>
            <a:fld id="{EDC48D61-C017-4DDB-BC98-E0EBF40A26DE}" type="datetime1">
              <a:rPr lang="en-US" smtClean="0"/>
              <a:t>9/25/2026</a:t>
            </a:fld>
            <a:endParaRPr lang="en-US"/>
          </a:p>
        </p:txBody>
      </p:sp>
      <p:sp>
        <p:nvSpPr>
          <p:cNvPr id="5" name="Footer Placeholder 4">
            <a:extLst>
              <a:ext uri="{FF2B5EF4-FFF2-40B4-BE49-F238E27FC236}">
                <a16:creationId xmlns:a16="http://schemas.microsoft.com/office/drawing/2014/main" id="{4866E493-5C65-D918-A08F-1EABFBB57AD6}"/>
              </a:ext>
            </a:extLst>
          </p:cNvPr>
          <p:cNvSpPr>
            <a:spLocks noGrp="1"/>
          </p:cNvSpPr>
          <p:nvPr>
            <p:ph type="ftr" sz="quarter" idx="11"/>
          </p:nvPr>
        </p:nvSpPr>
        <p:spPr/>
        <p:txBody>
          <a:bodyPr/>
          <a:lstStyle/>
          <a:p>
            <a:endParaRPr lang="en-US"/>
          </a:p>
        </p:txBody>
      </p:sp>
      <p:sp>
        <p:nvSpPr>
          <p:cNvPr id="7" name="Google Shape;533;p51">
            <a:extLst>
              <a:ext uri="{FF2B5EF4-FFF2-40B4-BE49-F238E27FC236}">
                <a16:creationId xmlns:a16="http://schemas.microsoft.com/office/drawing/2014/main" id="{C96DB02F-2FCC-FBA7-F05A-6A76D701BB99}"/>
              </a:ext>
            </a:extLst>
          </p:cNvPr>
          <p:cNvSpPr/>
          <p:nvPr/>
        </p:nvSpPr>
        <p:spPr>
          <a:xfrm>
            <a:off x="7607477" y="-957223"/>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 name="Google Shape;534;p51">
            <a:extLst>
              <a:ext uri="{FF2B5EF4-FFF2-40B4-BE49-F238E27FC236}">
                <a16:creationId xmlns:a16="http://schemas.microsoft.com/office/drawing/2014/main" id="{E24475A7-EB70-92D7-8B79-B35875D3DFE1}"/>
              </a:ext>
            </a:extLst>
          </p:cNvPr>
          <p:cNvCxnSpPr>
            <a:cxnSpLocks/>
          </p:cNvCxnSpPr>
          <p:nvPr/>
        </p:nvCxnSpPr>
        <p:spPr>
          <a:xfrm>
            <a:off x="11526775" y="0"/>
            <a:ext cx="0" cy="6156314"/>
          </a:xfrm>
          <a:prstGeom prst="straightConnector1">
            <a:avLst/>
          </a:prstGeom>
          <a:noFill/>
          <a:ln w="9525" cap="flat" cmpd="sng">
            <a:solidFill>
              <a:schemeClr val="dk1"/>
            </a:solidFill>
            <a:prstDash val="solid"/>
            <a:round/>
            <a:headEnd type="none" w="med" len="med"/>
            <a:tailEnd type="none" w="med" len="med"/>
          </a:ln>
        </p:spPr>
      </p:cxnSp>
      <p:sp>
        <p:nvSpPr>
          <p:cNvPr id="6" name="Google Shape;533;p51">
            <a:extLst>
              <a:ext uri="{FF2B5EF4-FFF2-40B4-BE49-F238E27FC236}">
                <a16:creationId xmlns:a16="http://schemas.microsoft.com/office/drawing/2014/main" id="{867844A1-969A-5DC2-8A1A-F24B38B5D007}"/>
              </a:ext>
            </a:extLst>
          </p:cNvPr>
          <p:cNvSpPr/>
          <p:nvPr userDrawn="1"/>
        </p:nvSpPr>
        <p:spPr>
          <a:xfrm>
            <a:off x="7607477" y="-957223"/>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 name="Google Shape;534;p51">
            <a:extLst>
              <a:ext uri="{FF2B5EF4-FFF2-40B4-BE49-F238E27FC236}">
                <a16:creationId xmlns:a16="http://schemas.microsoft.com/office/drawing/2014/main" id="{694BE78F-7C4D-E3A6-BD78-5879062CD779}"/>
              </a:ext>
            </a:extLst>
          </p:cNvPr>
          <p:cNvCxnSpPr>
            <a:cxnSpLocks/>
          </p:cNvCxnSpPr>
          <p:nvPr userDrawn="1"/>
        </p:nvCxnSpPr>
        <p:spPr>
          <a:xfrm>
            <a:off x="11526775" y="0"/>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22694636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07320-2206-EEA2-5739-B35DD65FBC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90C712-6BCF-D434-A17A-80D4B37109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76CE86-5B11-EA9D-0D65-4C538B892B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CF7545-9601-BAB9-CDD8-E45E0D1A67E4}"/>
              </a:ext>
            </a:extLst>
          </p:cNvPr>
          <p:cNvSpPr>
            <a:spLocks noGrp="1"/>
          </p:cNvSpPr>
          <p:nvPr>
            <p:ph type="dt" sz="half" idx="10"/>
          </p:nvPr>
        </p:nvSpPr>
        <p:spPr/>
        <p:txBody>
          <a:bodyPr/>
          <a:lstStyle/>
          <a:p>
            <a:fld id="{AC178885-7387-44D9-8518-E0393DC00287}" type="datetime1">
              <a:rPr lang="en-US" smtClean="0"/>
              <a:t>9/25/2026</a:t>
            </a:fld>
            <a:endParaRPr lang="en-US"/>
          </a:p>
        </p:txBody>
      </p:sp>
      <p:sp>
        <p:nvSpPr>
          <p:cNvPr id="6" name="Footer Placeholder 5">
            <a:extLst>
              <a:ext uri="{FF2B5EF4-FFF2-40B4-BE49-F238E27FC236}">
                <a16:creationId xmlns:a16="http://schemas.microsoft.com/office/drawing/2014/main" id="{54E96FCE-17F4-6E5A-2402-23ADF1E5B86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373863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92F39-BAF5-FED8-8429-C90C27C00A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5A0EF3-329E-902E-7B2F-4353BED6D1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F55A5B-7FB8-05CC-CE12-2941E0BA7D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E9B02C-2186-ADF8-54D2-8FB4174AB0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F986C7-1B34-4BCA-D721-0AAC4B61B6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69EAA4-C168-B9F8-1290-31C7EC39C2B6}"/>
              </a:ext>
            </a:extLst>
          </p:cNvPr>
          <p:cNvSpPr>
            <a:spLocks noGrp="1"/>
          </p:cNvSpPr>
          <p:nvPr>
            <p:ph type="dt" sz="half" idx="10"/>
          </p:nvPr>
        </p:nvSpPr>
        <p:spPr/>
        <p:txBody>
          <a:bodyPr/>
          <a:lstStyle/>
          <a:p>
            <a:fld id="{7336E132-52C4-4878-80CC-319395383F37}" type="datetime1">
              <a:rPr lang="en-US" smtClean="0"/>
              <a:t>9/25/2026</a:t>
            </a:fld>
            <a:endParaRPr lang="en-US"/>
          </a:p>
        </p:txBody>
      </p:sp>
      <p:sp>
        <p:nvSpPr>
          <p:cNvPr id="8" name="Footer Placeholder 7">
            <a:extLst>
              <a:ext uri="{FF2B5EF4-FFF2-40B4-BE49-F238E27FC236}">
                <a16:creationId xmlns:a16="http://schemas.microsoft.com/office/drawing/2014/main" id="{81FC2C55-2404-AA45-AC83-B9F53EBB092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28406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60BD6-98A3-AB63-ABE5-14E898A46B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62E63A-1577-A5AC-3197-01906AB6DC00}"/>
              </a:ext>
            </a:extLst>
          </p:cNvPr>
          <p:cNvSpPr>
            <a:spLocks noGrp="1"/>
          </p:cNvSpPr>
          <p:nvPr>
            <p:ph type="dt" sz="half" idx="10"/>
          </p:nvPr>
        </p:nvSpPr>
        <p:spPr/>
        <p:txBody>
          <a:bodyPr/>
          <a:lstStyle/>
          <a:p>
            <a:fld id="{6A836A11-446D-4A97-98A9-8A8179FD0777}" type="datetime1">
              <a:rPr lang="en-US" smtClean="0"/>
              <a:t>9/25/2026</a:t>
            </a:fld>
            <a:endParaRPr lang="en-US"/>
          </a:p>
        </p:txBody>
      </p:sp>
      <p:sp>
        <p:nvSpPr>
          <p:cNvPr id="4" name="Footer Placeholder 3">
            <a:extLst>
              <a:ext uri="{FF2B5EF4-FFF2-40B4-BE49-F238E27FC236}">
                <a16:creationId xmlns:a16="http://schemas.microsoft.com/office/drawing/2014/main" id="{5926F822-EEFD-F3E3-650C-DD059E50119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658763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86172B-0C46-3699-28EF-822A4991ECFC}"/>
              </a:ext>
            </a:extLst>
          </p:cNvPr>
          <p:cNvSpPr>
            <a:spLocks noGrp="1"/>
          </p:cNvSpPr>
          <p:nvPr>
            <p:ph type="dt" sz="half" idx="10"/>
          </p:nvPr>
        </p:nvSpPr>
        <p:spPr/>
        <p:txBody>
          <a:bodyPr/>
          <a:lstStyle/>
          <a:p>
            <a:fld id="{BFFA54E6-1AA8-472C-984A-0688CFAAA597}" type="datetime1">
              <a:rPr lang="en-US" smtClean="0"/>
              <a:t>9/25/2026</a:t>
            </a:fld>
            <a:endParaRPr lang="en-US"/>
          </a:p>
        </p:txBody>
      </p:sp>
      <p:sp>
        <p:nvSpPr>
          <p:cNvPr id="3" name="Footer Placeholder 2">
            <a:extLst>
              <a:ext uri="{FF2B5EF4-FFF2-40B4-BE49-F238E27FC236}">
                <a16:creationId xmlns:a16="http://schemas.microsoft.com/office/drawing/2014/main" id="{CE12F377-0F2C-4E1B-701D-314E83CED49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482742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23AC6-038D-E515-B071-7FDAA1D0F902}"/>
              </a:ext>
            </a:extLst>
          </p:cNvPr>
          <p:cNvSpPr>
            <a:spLocks noGrp="1"/>
          </p:cNvSpPr>
          <p:nvPr>
            <p:ph type="title" hasCustomPrompt="1"/>
          </p:nvPr>
        </p:nvSpPr>
        <p:spPr>
          <a:xfrm>
            <a:off x="839788" y="457200"/>
            <a:ext cx="3932237" cy="723014"/>
          </a:xfrm>
        </p:spPr>
        <p:txBody>
          <a:bodyPr anchor="b"/>
          <a:lstStyle>
            <a:lvl1pPr>
              <a:defRPr sz="3200"/>
            </a:lvl1pPr>
          </a:lstStyle>
          <a:p>
            <a:r>
              <a:rPr lang="en-US"/>
              <a:t>Upcoming Events</a:t>
            </a:r>
          </a:p>
        </p:txBody>
      </p:sp>
      <p:sp>
        <p:nvSpPr>
          <p:cNvPr id="4" name="Text Placeholder 3">
            <a:extLst>
              <a:ext uri="{FF2B5EF4-FFF2-40B4-BE49-F238E27FC236}">
                <a16:creationId xmlns:a16="http://schemas.microsoft.com/office/drawing/2014/main" id="{C4F45511-8B81-E1DC-A9E4-97097E68F26F}"/>
              </a:ext>
            </a:extLst>
          </p:cNvPr>
          <p:cNvSpPr>
            <a:spLocks noGrp="1"/>
          </p:cNvSpPr>
          <p:nvPr>
            <p:ph type="body" sz="half" idx="2"/>
          </p:nvPr>
        </p:nvSpPr>
        <p:spPr>
          <a:xfrm>
            <a:off x="838200" y="1334386"/>
            <a:ext cx="764499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645058-F056-CBB2-5449-F0B26257661B}"/>
              </a:ext>
            </a:extLst>
          </p:cNvPr>
          <p:cNvSpPr>
            <a:spLocks noGrp="1"/>
          </p:cNvSpPr>
          <p:nvPr>
            <p:ph type="dt" sz="half" idx="10"/>
          </p:nvPr>
        </p:nvSpPr>
        <p:spPr/>
        <p:txBody>
          <a:bodyPr/>
          <a:lstStyle/>
          <a:p>
            <a:fld id="{099536A1-1B21-4CF2-9EB0-BF65C45B59E2}" type="datetime1">
              <a:rPr lang="en-US" smtClean="0"/>
              <a:t>9/25/2026</a:t>
            </a:fld>
            <a:endParaRPr lang="en-US"/>
          </a:p>
        </p:txBody>
      </p:sp>
      <p:sp>
        <p:nvSpPr>
          <p:cNvPr id="6" name="Footer Placeholder 5">
            <a:extLst>
              <a:ext uri="{FF2B5EF4-FFF2-40B4-BE49-F238E27FC236}">
                <a16:creationId xmlns:a16="http://schemas.microsoft.com/office/drawing/2014/main" id="{0D3E8D3C-26DF-9AE4-CA28-EE2667EEDC90}"/>
              </a:ext>
            </a:extLst>
          </p:cNvPr>
          <p:cNvSpPr>
            <a:spLocks noGrp="1"/>
          </p:cNvSpPr>
          <p:nvPr>
            <p:ph type="ftr" sz="quarter" idx="11"/>
          </p:nvPr>
        </p:nvSpPr>
        <p:spPr/>
        <p:txBody>
          <a:bodyPr/>
          <a:lstStyle/>
          <a:p>
            <a:endParaRPr lang="en-US"/>
          </a:p>
        </p:txBody>
      </p:sp>
      <p:sp>
        <p:nvSpPr>
          <p:cNvPr id="8" name="Google Shape;519;p51">
            <a:extLst>
              <a:ext uri="{FF2B5EF4-FFF2-40B4-BE49-F238E27FC236}">
                <a16:creationId xmlns:a16="http://schemas.microsoft.com/office/drawing/2014/main" id="{A010B27B-02E5-21F5-ADC5-4C1CDCCAC294}"/>
              </a:ext>
            </a:extLst>
          </p:cNvPr>
          <p:cNvSpPr txBox="1">
            <a:spLocks/>
          </p:cNvSpPr>
          <p:nvPr/>
        </p:nvSpPr>
        <p:spPr>
          <a:xfrm>
            <a:off x="838200" y="5221812"/>
            <a:ext cx="3961200" cy="1058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atin typeface="Trade Gothic Next" panose="020B0503040303020004" pitchFamily="34" charset="0"/>
              </a:rPr>
              <a:t>Follow Us On Social Media!</a:t>
            </a:r>
          </a:p>
        </p:txBody>
      </p:sp>
      <p:sp>
        <p:nvSpPr>
          <p:cNvPr id="9" name="Google Shape;522;p51">
            <a:extLst>
              <a:ext uri="{FF2B5EF4-FFF2-40B4-BE49-F238E27FC236}">
                <a16:creationId xmlns:a16="http://schemas.microsoft.com/office/drawing/2014/main" id="{A4553DC2-DE7F-46A8-F134-0445B3CBFB60}"/>
              </a:ext>
            </a:extLst>
          </p:cNvPr>
          <p:cNvSpPr/>
          <p:nvPr/>
        </p:nvSpPr>
        <p:spPr>
          <a:xfrm>
            <a:off x="937362" y="5594528"/>
            <a:ext cx="313268" cy="313268"/>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523;p51">
            <a:extLst>
              <a:ext uri="{FF2B5EF4-FFF2-40B4-BE49-F238E27FC236}">
                <a16:creationId xmlns:a16="http://schemas.microsoft.com/office/drawing/2014/main" id="{E8502580-6270-DCDD-9F4B-F5118D96E12A}"/>
              </a:ext>
            </a:extLst>
          </p:cNvPr>
          <p:cNvGrpSpPr/>
          <p:nvPr/>
        </p:nvGrpSpPr>
        <p:grpSpPr>
          <a:xfrm>
            <a:off x="1349792" y="5594528"/>
            <a:ext cx="313342" cy="313227"/>
            <a:chOff x="812101" y="2571761"/>
            <a:chExt cx="417066" cy="417024"/>
          </a:xfrm>
        </p:grpSpPr>
        <p:sp>
          <p:nvSpPr>
            <p:cNvPr id="11" name="Google Shape;524;p51">
              <a:extLst>
                <a:ext uri="{FF2B5EF4-FFF2-40B4-BE49-F238E27FC236}">
                  <a16:creationId xmlns:a16="http://schemas.microsoft.com/office/drawing/2014/main" id="{D3283C42-83D6-6952-900A-88E9C67C3957}"/>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25;p51">
              <a:extLst>
                <a:ext uri="{FF2B5EF4-FFF2-40B4-BE49-F238E27FC236}">
                  <a16:creationId xmlns:a16="http://schemas.microsoft.com/office/drawing/2014/main" id="{EC5BFE77-8B28-B6C4-CDF6-8DADE43F27F6}"/>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26;p51">
              <a:extLst>
                <a:ext uri="{FF2B5EF4-FFF2-40B4-BE49-F238E27FC236}">
                  <a16:creationId xmlns:a16="http://schemas.microsoft.com/office/drawing/2014/main" id="{829A1612-F59F-7C57-1775-F3C3A60D722B}"/>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27;p51">
              <a:extLst>
                <a:ext uri="{FF2B5EF4-FFF2-40B4-BE49-F238E27FC236}">
                  <a16:creationId xmlns:a16="http://schemas.microsoft.com/office/drawing/2014/main" id="{E2B1BC03-047E-7D6E-1D1E-965E0B1EAF91}"/>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528;p51">
            <a:extLst>
              <a:ext uri="{FF2B5EF4-FFF2-40B4-BE49-F238E27FC236}">
                <a16:creationId xmlns:a16="http://schemas.microsoft.com/office/drawing/2014/main" id="{28511667-CE64-AF8F-77A1-72C86A09FA63}"/>
              </a:ext>
            </a:extLst>
          </p:cNvPr>
          <p:cNvGrpSpPr/>
          <p:nvPr/>
        </p:nvGrpSpPr>
        <p:grpSpPr>
          <a:xfrm>
            <a:off x="1791190" y="5594528"/>
            <a:ext cx="313310" cy="313227"/>
            <a:chOff x="1323129" y="2571761"/>
            <a:chExt cx="417024" cy="417024"/>
          </a:xfrm>
        </p:grpSpPr>
        <p:sp>
          <p:nvSpPr>
            <p:cNvPr id="16" name="Google Shape;529;p51">
              <a:extLst>
                <a:ext uri="{FF2B5EF4-FFF2-40B4-BE49-F238E27FC236}">
                  <a16:creationId xmlns:a16="http://schemas.microsoft.com/office/drawing/2014/main" id="{F41F3FD8-A935-B5D8-938F-D619BA3500A5}"/>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30;p51">
              <a:extLst>
                <a:ext uri="{FF2B5EF4-FFF2-40B4-BE49-F238E27FC236}">
                  <a16:creationId xmlns:a16="http://schemas.microsoft.com/office/drawing/2014/main" id="{9D379D38-EFB3-222D-D828-2155411D2277}"/>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31;p51">
              <a:extLst>
                <a:ext uri="{FF2B5EF4-FFF2-40B4-BE49-F238E27FC236}">
                  <a16:creationId xmlns:a16="http://schemas.microsoft.com/office/drawing/2014/main" id="{309DFD17-01A7-B405-8EDA-6729938232DC}"/>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32;p51">
              <a:extLst>
                <a:ext uri="{FF2B5EF4-FFF2-40B4-BE49-F238E27FC236}">
                  <a16:creationId xmlns:a16="http://schemas.microsoft.com/office/drawing/2014/main" id="{380B715F-3A40-E3BE-8BE4-999DBD99AEC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1" name="Google Shape;534;p51">
            <a:extLst>
              <a:ext uri="{FF2B5EF4-FFF2-40B4-BE49-F238E27FC236}">
                <a16:creationId xmlns:a16="http://schemas.microsoft.com/office/drawing/2014/main" id="{F7213D3F-2470-6DB8-EB11-ED6FB70A56DA}"/>
              </a:ext>
            </a:extLst>
          </p:cNvPr>
          <p:cNvCxnSpPr>
            <a:cxnSpLocks/>
          </p:cNvCxnSpPr>
          <p:nvPr/>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22" name="Google Shape;533;p51">
            <a:extLst>
              <a:ext uri="{FF2B5EF4-FFF2-40B4-BE49-F238E27FC236}">
                <a16:creationId xmlns:a16="http://schemas.microsoft.com/office/drawing/2014/main" id="{9E903574-B2BE-FFE9-0D2A-0825961DD014}"/>
              </a:ext>
            </a:extLst>
          </p:cNvPr>
          <p:cNvSpPr/>
          <p:nvPr/>
        </p:nvSpPr>
        <p:spPr>
          <a:xfrm>
            <a:off x="8906888" y="-350393"/>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519;p51">
            <a:extLst>
              <a:ext uri="{FF2B5EF4-FFF2-40B4-BE49-F238E27FC236}">
                <a16:creationId xmlns:a16="http://schemas.microsoft.com/office/drawing/2014/main" id="{C6D2BADF-7362-CFEA-9EC5-3A13D8568B2F}"/>
              </a:ext>
            </a:extLst>
          </p:cNvPr>
          <p:cNvSpPr txBox="1">
            <a:spLocks/>
          </p:cNvSpPr>
          <p:nvPr userDrawn="1"/>
        </p:nvSpPr>
        <p:spPr>
          <a:xfrm>
            <a:off x="838200" y="5221812"/>
            <a:ext cx="3961200" cy="1058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atin typeface="Trade Gothic Next" panose="020B0503040303020004" pitchFamily="34" charset="0"/>
              </a:rPr>
              <a:t>Follow Us On Social Media!</a:t>
            </a:r>
          </a:p>
        </p:txBody>
      </p:sp>
      <p:sp>
        <p:nvSpPr>
          <p:cNvPr id="7" name="Google Shape;522;p51">
            <a:extLst>
              <a:ext uri="{FF2B5EF4-FFF2-40B4-BE49-F238E27FC236}">
                <a16:creationId xmlns:a16="http://schemas.microsoft.com/office/drawing/2014/main" id="{64944831-1AB3-E64D-D019-0FE8481C123D}"/>
              </a:ext>
            </a:extLst>
          </p:cNvPr>
          <p:cNvSpPr/>
          <p:nvPr userDrawn="1"/>
        </p:nvSpPr>
        <p:spPr>
          <a:xfrm>
            <a:off x="937362" y="5594528"/>
            <a:ext cx="313268" cy="313268"/>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 name="Google Shape;523;p51">
            <a:extLst>
              <a:ext uri="{FF2B5EF4-FFF2-40B4-BE49-F238E27FC236}">
                <a16:creationId xmlns:a16="http://schemas.microsoft.com/office/drawing/2014/main" id="{BC7381AD-ECED-41C0-A353-614542361513}"/>
              </a:ext>
            </a:extLst>
          </p:cNvPr>
          <p:cNvGrpSpPr/>
          <p:nvPr userDrawn="1"/>
        </p:nvGrpSpPr>
        <p:grpSpPr>
          <a:xfrm>
            <a:off x="1349792" y="5594528"/>
            <a:ext cx="313342" cy="313227"/>
            <a:chOff x="812101" y="2571761"/>
            <a:chExt cx="417066" cy="417024"/>
          </a:xfrm>
        </p:grpSpPr>
        <p:sp>
          <p:nvSpPr>
            <p:cNvPr id="23" name="Google Shape;524;p51">
              <a:extLst>
                <a:ext uri="{FF2B5EF4-FFF2-40B4-BE49-F238E27FC236}">
                  <a16:creationId xmlns:a16="http://schemas.microsoft.com/office/drawing/2014/main" id="{073E675A-FF89-7C22-76E9-CE84C2A65470}"/>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25;p51">
              <a:extLst>
                <a:ext uri="{FF2B5EF4-FFF2-40B4-BE49-F238E27FC236}">
                  <a16:creationId xmlns:a16="http://schemas.microsoft.com/office/drawing/2014/main" id="{AC8D18E9-6188-A9D6-F026-11B982169B3C}"/>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26;p51">
              <a:extLst>
                <a:ext uri="{FF2B5EF4-FFF2-40B4-BE49-F238E27FC236}">
                  <a16:creationId xmlns:a16="http://schemas.microsoft.com/office/drawing/2014/main" id="{DAEBBD7D-A707-8883-155B-AE228FBB95B5}"/>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27;p51">
              <a:extLst>
                <a:ext uri="{FF2B5EF4-FFF2-40B4-BE49-F238E27FC236}">
                  <a16:creationId xmlns:a16="http://schemas.microsoft.com/office/drawing/2014/main" id="{40AAA6E1-7F7F-55DB-8911-A06AD9ADE104}"/>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528;p51">
            <a:extLst>
              <a:ext uri="{FF2B5EF4-FFF2-40B4-BE49-F238E27FC236}">
                <a16:creationId xmlns:a16="http://schemas.microsoft.com/office/drawing/2014/main" id="{5C9F7AFB-602A-38A3-9E03-63158072401F}"/>
              </a:ext>
            </a:extLst>
          </p:cNvPr>
          <p:cNvGrpSpPr/>
          <p:nvPr userDrawn="1"/>
        </p:nvGrpSpPr>
        <p:grpSpPr>
          <a:xfrm>
            <a:off x="1791190" y="5594528"/>
            <a:ext cx="313310" cy="313227"/>
            <a:chOff x="1323129" y="2571761"/>
            <a:chExt cx="417024" cy="417024"/>
          </a:xfrm>
        </p:grpSpPr>
        <p:sp>
          <p:nvSpPr>
            <p:cNvPr id="28" name="Google Shape;529;p51">
              <a:extLst>
                <a:ext uri="{FF2B5EF4-FFF2-40B4-BE49-F238E27FC236}">
                  <a16:creationId xmlns:a16="http://schemas.microsoft.com/office/drawing/2014/main" id="{00758617-77B4-7957-C177-1B040E6F9B27}"/>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30;p51">
              <a:extLst>
                <a:ext uri="{FF2B5EF4-FFF2-40B4-BE49-F238E27FC236}">
                  <a16:creationId xmlns:a16="http://schemas.microsoft.com/office/drawing/2014/main" id="{CBA38770-9B41-7098-CA59-0197D96F92BA}"/>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31;p51">
              <a:extLst>
                <a:ext uri="{FF2B5EF4-FFF2-40B4-BE49-F238E27FC236}">
                  <a16:creationId xmlns:a16="http://schemas.microsoft.com/office/drawing/2014/main" id="{BBDA550C-6537-15D6-A1F4-BDA78B3D1C50}"/>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32;p51">
              <a:extLst>
                <a:ext uri="{FF2B5EF4-FFF2-40B4-BE49-F238E27FC236}">
                  <a16:creationId xmlns:a16="http://schemas.microsoft.com/office/drawing/2014/main" id="{0D39258A-F1B1-7856-10AB-F6E2821D1AE5}"/>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2" name="Google Shape;534;p51">
            <a:extLst>
              <a:ext uri="{FF2B5EF4-FFF2-40B4-BE49-F238E27FC236}">
                <a16:creationId xmlns:a16="http://schemas.microsoft.com/office/drawing/2014/main" id="{15A10EA9-D13C-5D5F-01C2-3AB53288E777}"/>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33" name="Google Shape;533;p51">
            <a:extLst>
              <a:ext uri="{FF2B5EF4-FFF2-40B4-BE49-F238E27FC236}">
                <a16:creationId xmlns:a16="http://schemas.microsoft.com/office/drawing/2014/main" id="{A63DC444-095A-9C3E-911A-63504CEC347E}"/>
              </a:ext>
            </a:extLst>
          </p:cNvPr>
          <p:cNvSpPr/>
          <p:nvPr userDrawn="1"/>
        </p:nvSpPr>
        <p:spPr>
          <a:xfrm>
            <a:off x="8906888" y="-350393"/>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40657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434F-C234-3317-6A97-3E0288E34EB5}"/>
              </a:ext>
            </a:extLst>
          </p:cNvPr>
          <p:cNvSpPr>
            <a:spLocks noGrp="1"/>
          </p:cNvSpPr>
          <p:nvPr>
            <p:ph type="title" hasCustomPrompt="1"/>
          </p:nvPr>
        </p:nvSpPr>
        <p:spPr/>
        <p:txBody>
          <a:bodyPr/>
          <a:lstStyle>
            <a:lvl1pPr>
              <a:defRPr/>
            </a:lvl1pPr>
          </a:lstStyle>
          <a:p>
            <a:r>
              <a:rPr lang="en-US"/>
              <a:t>Disclosures</a:t>
            </a:r>
          </a:p>
        </p:txBody>
      </p:sp>
      <p:cxnSp>
        <p:nvCxnSpPr>
          <p:cNvPr id="6" name="Google Shape;534;p51">
            <a:extLst>
              <a:ext uri="{FF2B5EF4-FFF2-40B4-BE49-F238E27FC236}">
                <a16:creationId xmlns:a16="http://schemas.microsoft.com/office/drawing/2014/main" id="{6C1D7348-2254-BEE7-F4A5-2E18B6AD87AD}"/>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124176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A6E7F-B675-F248-8EE7-8C013E0E0442}"/>
              </a:ext>
            </a:extLst>
          </p:cNvPr>
          <p:cNvSpPr>
            <a:spLocks noGrp="1"/>
          </p:cNvSpPr>
          <p:nvPr>
            <p:ph type="title" hasCustomPrompt="1"/>
          </p:nvPr>
        </p:nvSpPr>
        <p:spPr/>
        <p:txBody>
          <a:bodyPr/>
          <a:lstStyle>
            <a:lvl1pPr>
              <a:defRPr/>
            </a:lvl1pPr>
          </a:lstStyle>
          <a:p>
            <a:r>
              <a:rPr lang="en-US"/>
              <a:t>Learning Objectives</a:t>
            </a:r>
          </a:p>
        </p:txBody>
      </p:sp>
      <p:sp>
        <p:nvSpPr>
          <p:cNvPr id="3" name="Content Placeholder 2">
            <a:extLst>
              <a:ext uri="{FF2B5EF4-FFF2-40B4-BE49-F238E27FC236}">
                <a16:creationId xmlns:a16="http://schemas.microsoft.com/office/drawing/2014/main" id="{C07A2393-1756-2E64-56F5-6529DB80B753}"/>
              </a:ext>
            </a:extLst>
          </p:cNvPr>
          <p:cNvSpPr>
            <a:spLocks noGrp="1"/>
          </p:cNvSpPr>
          <p:nvPr>
            <p:ph idx="1"/>
          </p:nvPr>
        </p:nvSpPr>
        <p:spPr>
          <a:xfrm>
            <a:off x="688504" y="2312295"/>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42C85A-BF52-E4B0-6006-8730EA1581F7}"/>
              </a:ext>
            </a:extLst>
          </p:cNvPr>
          <p:cNvSpPr>
            <a:spLocks noGrp="1"/>
          </p:cNvSpPr>
          <p:nvPr>
            <p:ph type="dt" sz="half" idx="10"/>
          </p:nvPr>
        </p:nvSpPr>
        <p:spPr/>
        <p:txBody>
          <a:bodyPr/>
          <a:lstStyle/>
          <a:p>
            <a:fld id="{E03C2D2C-3F99-48A0-9FBB-3E6C926B84BA}" type="datetime1">
              <a:rPr lang="en-US" smtClean="0"/>
              <a:t>9/25/2026</a:t>
            </a:fld>
            <a:endParaRPr lang="en-US"/>
          </a:p>
        </p:txBody>
      </p:sp>
      <p:sp>
        <p:nvSpPr>
          <p:cNvPr id="5" name="Footer Placeholder 4">
            <a:extLst>
              <a:ext uri="{FF2B5EF4-FFF2-40B4-BE49-F238E27FC236}">
                <a16:creationId xmlns:a16="http://schemas.microsoft.com/office/drawing/2014/main" id="{44A42F23-BD7E-59E6-2C45-C52333EC37B3}"/>
              </a:ext>
            </a:extLst>
          </p:cNvPr>
          <p:cNvSpPr>
            <a:spLocks noGrp="1"/>
          </p:cNvSpPr>
          <p:nvPr>
            <p:ph type="ftr" sz="quarter" idx="11"/>
          </p:nvPr>
        </p:nvSpPr>
        <p:spPr/>
        <p:txBody>
          <a:bodyPr/>
          <a:lstStyle/>
          <a:p>
            <a:endParaRPr lang="en-US"/>
          </a:p>
        </p:txBody>
      </p:sp>
      <p:sp>
        <p:nvSpPr>
          <p:cNvPr id="7" name="Google Shape;533;p51">
            <a:extLst>
              <a:ext uri="{FF2B5EF4-FFF2-40B4-BE49-F238E27FC236}">
                <a16:creationId xmlns:a16="http://schemas.microsoft.com/office/drawing/2014/main" id="{DF83EA11-AF93-2804-D0E9-99849878D55A}"/>
              </a:ext>
            </a:extLst>
          </p:cNvPr>
          <p:cNvSpPr/>
          <p:nvPr userDrawn="1"/>
        </p:nvSpPr>
        <p:spPr>
          <a:xfrm rot="5400000">
            <a:off x="10238383" y="183902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15;p34">
            <a:extLst>
              <a:ext uri="{FF2B5EF4-FFF2-40B4-BE49-F238E27FC236}">
                <a16:creationId xmlns:a16="http://schemas.microsoft.com/office/drawing/2014/main" id="{FC834A8F-96C5-7672-1450-65615F5C4D85}"/>
              </a:ext>
            </a:extLst>
          </p:cNvPr>
          <p:cNvSpPr txBox="1">
            <a:spLocks/>
          </p:cNvSpPr>
          <p:nvPr userDrawn="1"/>
        </p:nvSpPr>
        <p:spPr>
          <a:xfrm>
            <a:off x="437340" y="1730101"/>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01</a:t>
            </a:r>
          </a:p>
        </p:txBody>
      </p:sp>
      <p:sp>
        <p:nvSpPr>
          <p:cNvPr id="12" name="Google Shape;215;p34">
            <a:extLst>
              <a:ext uri="{FF2B5EF4-FFF2-40B4-BE49-F238E27FC236}">
                <a16:creationId xmlns:a16="http://schemas.microsoft.com/office/drawing/2014/main" id="{F6A3B27B-4FA5-4A59-A9F7-2B94DDFC625F}"/>
              </a:ext>
            </a:extLst>
          </p:cNvPr>
          <p:cNvSpPr txBox="1">
            <a:spLocks/>
          </p:cNvSpPr>
          <p:nvPr userDrawn="1"/>
        </p:nvSpPr>
        <p:spPr>
          <a:xfrm>
            <a:off x="4121927"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02</a:t>
            </a:r>
          </a:p>
        </p:txBody>
      </p:sp>
      <p:sp>
        <p:nvSpPr>
          <p:cNvPr id="13" name="Google Shape;215;p34">
            <a:extLst>
              <a:ext uri="{FF2B5EF4-FFF2-40B4-BE49-F238E27FC236}">
                <a16:creationId xmlns:a16="http://schemas.microsoft.com/office/drawing/2014/main" id="{61ACE851-1642-0C78-C2BA-EB583715AD89}"/>
              </a:ext>
            </a:extLst>
          </p:cNvPr>
          <p:cNvSpPr txBox="1">
            <a:spLocks/>
          </p:cNvSpPr>
          <p:nvPr userDrawn="1"/>
        </p:nvSpPr>
        <p:spPr>
          <a:xfrm>
            <a:off x="7570328"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03</a:t>
            </a:r>
          </a:p>
        </p:txBody>
      </p:sp>
      <p:cxnSp>
        <p:nvCxnSpPr>
          <p:cNvPr id="15" name="Google Shape;228;p34">
            <a:extLst>
              <a:ext uri="{FF2B5EF4-FFF2-40B4-BE49-F238E27FC236}">
                <a16:creationId xmlns:a16="http://schemas.microsoft.com/office/drawing/2014/main" id="{4542CEF7-A47D-2A08-961E-A0042689F1BB}"/>
              </a:ext>
            </a:extLst>
          </p:cNvPr>
          <p:cNvCxnSpPr>
            <a:cxnSpLocks/>
          </p:cNvCxnSpPr>
          <p:nvPr userDrawn="1"/>
        </p:nvCxnSpPr>
        <p:spPr>
          <a:xfrm>
            <a:off x="389113"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7" name="Google Shape;228;p34">
            <a:extLst>
              <a:ext uri="{FF2B5EF4-FFF2-40B4-BE49-F238E27FC236}">
                <a16:creationId xmlns:a16="http://schemas.microsoft.com/office/drawing/2014/main" id="{94DD35B5-284E-D9C7-8879-D2EE17356B05}"/>
              </a:ext>
            </a:extLst>
          </p:cNvPr>
          <p:cNvCxnSpPr>
            <a:cxnSpLocks/>
          </p:cNvCxnSpPr>
          <p:nvPr userDrawn="1"/>
        </p:nvCxnSpPr>
        <p:spPr>
          <a:xfrm>
            <a:off x="4038600"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8" name="Google Shape;228;p34">
            <a:extLst>
              <a:ext uri="{FF2B5EF4-FFF2-40B4-BE49-F238E27FC236}">
                <a16:creationId xmlns:a16="http://schemas.microsoft.com/office/drawing/2014/main" id="{3C9B1E97-0CBE-383F-3CA6-0A09C8689BF9}"/>
              </a:ext>
            </a:extLst>
          </p:cNvPr>
          <p:cNvCxnSpPr>
            <a:cxnSpLocks/>
          </p:cNvCxnSpPr>
          <p:nvPr userDrawn="1"/>
        </p:nvCxnSpPr>
        <p:spPr>
          <a:xfrm>
            <a:off x="7572245" y="1903085"/>
            <a:ext cx="0" cy="4182811"/>
          </a:xfrm>
          <a:prstGeom prst="straightConnector1">
            <a:avLst/>
          </a:prstGeom>
          <a:noFill/>
          <a:ln w="9525" cap="flat" cmpd="sng">
            <a:solidFill>
              <a:schemeClr val="dk1"/>
            </a:solidFill>
            <a:prstDash val="solid"/>
            <a:round/>
            <a:headEnd type="none" w="sm" len="sm"/>
            <a:tailEnd type="none" w="sm" len="sm"/>
          </a:ln>
        </p:spPr>
      </p:cxnSp>
      <p:sp>
        <p:nvSpPr>
          <p:cNvPr id="19" name="Content Placeholder 2">
            <a:extLst>
              <a:ext uri="{FF2B5EF4-FFF2-40B4-BE49-F238E27FC236}">
                <a16:creationId xmlns:a16="http://schemas.microsoft.com/office/drawing/2014/main" id="{2746A46D-AF9D-D167-2B51-1A6952EEC069}"/>
              </a:ext>
            </a:extLst>
          </p:cNvPr>
          <p:cNvSpPr>
            <a:spLocks noGrp="1"/>
          </p:cNvSpPr>
          <p:nvPr>
            <p:ph idx="12"/>
          </p:nvPr>
        </p:nvSpPr>
        <p:spPr>
          <a:xfrm>
            <a:off x="4315601" y="2312295"/>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983154FE-B286-DEE9-3585-6C68EFB8B801}"/>
              </a:ext>
            </a:extLst>
          </p:cNvPr>
          <p:cNvSpPr>
            <a:spLocks noGrp="1"/>
          </p:cNvSpPr>
          <p:nvPr>
            <p:ph idx="13"/>
          </p:nvPr>
        </p:nvSpPr>
        <p:spPr>
          <a:xfrm>
            <a:off x="7915433" y="2345568"/>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87754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23AC6-038D-E515-B071-7FDAA1D0F902}"/>
              </a:ext>
            </a:extLst>
          </p:cNvPr>
          <p:cNvSpPr>
            <a:spLocks noGrp="1"/>
          </p:cNvSpPr>
          <p:nvPr>
            <p:ph type="title" hasCustomPrompt="1"/>
          </p:nvPr>
        </p:nvSpPr>
        <p:spPr>
          <a:xfrm>
            <a:off x="839788" y="457200"/>
            <a:ext cx="3932237" cy="723014"/>
          </a:xfrm>
        </p:spPr>
        <p:txBody>
          <a:bodyPr anchor="b"/>
          <a:lstStyle>
            <a:lvl1pPr>
              <a:defRPr sz="3200"/>
            </a:lvl1pPr>
          </a:lstStyle>
          <a:p>
            <a:r>
              <a:rPr lang="en-US"/>
              <a:t>Upcoming Events</a:t>
            </a:r>
          </a:p>
        </p:txBody>
      </p:sp>
      <p:sp>
        <p:nvSpPr>
          <p:cNvPr id="4" name="Text Placeholder 3">
            <a:extLst>
              <a:ext uri="{FF2B5EF4-FFF2-40B4-BE49-F238E27FC236}">
                <a16:creationId xmlns:a16="http://schemas.microsoft.com/office/drawing/2014/main" id="{C4F45511-8B81-E1DC-A9E4-97097E68F26F}"/>
              </a:ext>
            </a:extLst>
          </p:cNvPr>
          <p:cNvSpPr>
            <a:spLocks noGrp="1"/>
          </p:cNvSpPr>
          <p:nvPr>
            <p:ph type="body" sz="half" idx="2"/>
          </p:nvPr>
        </p:nvSpPr>
        <p:spPr>
          <a:xfrm>
            <a:off x="838200" y="1334386"/>
            <a:ext cx="764499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645058-F056-CBB2-5449-F0B26257661B}"/>
              </a:ext>
            </a:extLst>
          </p:cNvPr>
          <p:cNvSpPr>
            <a:spLocks noGrp="1"/>
          </p:cNvSpPr>
          <p:nvPr>
            <p:ph type="dt" sz="half" idx="10"/>
          </p:nvPr>
        </p:nvSpPr>
        <p:spPr/>
        <p:txBody>
          <a:bodyPr/>
          <a:lstStyle/>
          <a:p>
            <a:fld id="{073DDF07-E4B2-416F-8F30-F066BD1CF58C}" type="datetime1">
              <a:rPr lang="en-US" smtClean="0"/>
              <a:t>9/25/2026</a:t>
            </a:fld>
            <a:endParaRPr lang="en-US"/>
          </a:p>
        </p:txBody>
      </p:sp>
      <p:sp>
        <p:nvSpPr>
          <p:cNvPr id="6" name="Footer Placeholder 5">
            <a:extLst>
              <a:ext uri="{FF2B5EF4-FFF2-40B4-BE49-F238E27FC236}">
                <a16:creationId xmlns:a16="http://schemas.microsoft.com/office/drawing/2014/main" id="{0D3E8D3C-26DF-9AE4-CA28-EE2667EEDC90}"/>
              </a:ext>
            </a:extLst>
          </p:cNvPr>
          <p:cNvSpPr>
            <a:spLocks noGrp="1"/>
          </p:cNvSpPr>
          <p:nvPr>
            <p:ph type="ftr" sz="quarter" idx="11"/>
          </p:nvPr>
        </p:nvSpPr>
        <p:spPr/>
        <p:txBody>
          <a:bodyPr/>
          <a:lstStyle/>
          <a:p>
            <a:endParaRPr lang="en-US"/>
          </a:p>
        </p:txBody>
      </p:sp>
      <p:sp>
        <p:nvSpPr>
          <p:cNvPr id="8" name="Google Shape;519;p51">
            <a:extLst>
              <a:ext uri="{FF2B5EF4-FFF2-40B4-BE49-F238E27FC236}">
                <a16:creationId xmlns:a16="http://schemas.microsoft.com/office/drawing/2014/main" id="{A010B27B-02E5-21F5-ADC5-4C1CDCCAC294}"/>
              </a:ext>
            </a:extLst>
          </p:cNvPr>
          <p:cNvSpPr txBox="1">
            <a:spLocks/>
          </p:cNvSpPr>
          <p:nvPr userDrawn="1"/>
        </p:nvSpPr>
        <p:spPr>
          <a:xfrm>
            <a:off x="838200" y="5221812"/>
            <a:ext cx="3961200" cy="1058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atin typeface="Trade Gothic Next" panose="020B0503040303020004" pitchFamily="34" charset="0"/>
              </a:rPr>
              <a:t>Follow Us On Social Media!</a:t>
            </a:r>
          </a:p>
        </p:txBody>
      </p:sp>
      <p:sp>
        <p:nvSpPr>
          <p:cNvPr id="9" name="Google Shape;522;p51">
            <a:extLst>
              <a:ext uri="{FF2B5EF4-FFF2-40B4-BE49-F238E27FC236}">
                <a16:creationId xmlns:a16="http://schemas.microsoft.com/office/drawing/2014/main" id="{A4553DC2-DE7F-46A8-F134-0445B3CBFB60}"/>
              </a:ext>
            </a:extLst>
          </p:cNvPr>
          <p:cNvSpPr/>
          <p:nvPr userDrawn="1"/>
        </p:nvSpPr>
        <p:spPr>
          <a:xfrm>
            <a:off x="937362" y="5594528"/>
            <a:ext cx="313268" cy="313268"/>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523;p51">
            <a:extLst>
              <a:ext uri="{FF2B5EF4-FFF2-40B4-BE49-F238E27FC236}">
                <a16:creationId xmlns:a16="http://schemas.microsoft.com/office/drawing/2014/main" id="{E8502580-6270-DCDD-9F4B-F5118D96E12A}"/>
              </a:ext>
            </a:extLst>
          </p:cNvPr>
          <p:cNvGrpSpPr/>
          <p:nvPr userDrawn="1"/>
        </p:nvGrpSpPr>
        <p:grpSpPr>
          <a:xfrm>
            <a:off x="1349792" y="5594528"/>
            <a:ext cx="313342" cy="313227"/>
            <a:chOff x="812101" y="2571761"/>
            <a:chExt cx="417066" cy="417024"/>
          </a:xfrm>
        </p:grpSpPr>
        <p:sp>
          <p:nvSpPr>
            <p:cNvPr id="11" name="Google Shape;524;p51">
              <a:extLst>
                <a:ext uri="{FF2B5EF4-FFF2-40B4-BE49-F238E27FC236}">
                  <a16:creationId xmlns:a16="http://schemas.microsoft.com/office/drawing/2014/main" id="{D3283C42-83D6-6952-900A-88E9C67C3957}"/>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25;p51">
              <a:extLst>
                <a:ext uri="{FF2B5EF4-FFF2-40B4-BE49-F238E27FC236}">
                  <a16:creationId xmlns:a16="http://schemas.microsoft.com/office/drawing/2014/main" id="{EC5BFE77-8B28-B6C4-CDF6-8DADE43F27F6}"/>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26;p51">
              <a:extLst>
                <a:ext uri="{FF2B5EF4-FFF2-40B4-BE49-F238E27FC236}">
                  <a16:creationId xmlns:a16="http://schemas.microsoft.com/office/drawing/2014/main" id="{829A1612-F59F-7C57-1775-F3C3A60D722B}"/>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27;p51">
              <a:extLst>
                <a:ext uri="{FF2B5EF4-FFF2-40B4-BE49-F238E27FC236}">
                  <a16:creationId xmlns:a16="http://schemas.microsoft.com/office/drawing/2014/main" id="{E2B1BC03-047E-7D6E-1D1E-965E0B1EAF91}"/>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528;p51">
            <a:extLst>
              <a:ext uri="{FF2B5EF4-FFF2-40B4-BE49-F238E27FC236}">
                <a16:creationId xmlns:a16="http://schemas.microsoft.com/office/drawing/2014/main" id="{28511667-CE64-AF8F-77A1-72C86A09FA63}"/>
              </a:ext>
            </a:extLst>
          </p:cNvPr>
          <p:cNvGrpSpPr/>
          <p:nvPr userDrawn="1"/>
        </p:nvGrpSpPr>
        <p:grpSpPr>
          <a:xfrm>
            <a:off x="1791190" y="5594528"/>
            <a:ext cx="313310" cy="313227"/>
            <a:chOff x="1323129" y="2571761"/>
            <a:chExt cx="417024" cy="417024"/>
          </a:xfrm>
        </p:grpSpPr>
        <p:sp>
          <p:nvSpPr>
            <p:cNvPr id="16" name="Google Shape;529;p51">
              <a:extLst>
                <a:ext uri="{FF2B5EF4-FFF2-40B4-BE49-F238E27FC236}">
                  <a16:creationId xmlns:a16="http://schemas.microsoft.com/office/drawing/2014/main" id="{F41F3FD8-A935-B5D8-938F-D619BA3500A5}"/>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30;p51">
              <a:extLst>
                <a:ext uri="{FF2B5EF4-FFF2-40B4-BE49-F238E27FC236}">
                  <a16:creationId xmlns:a16="http://schemas.microsoft.com/office/drawing/2014/main" id="{9D379D38-EFB3-222D-D828-2155411D2277}"/>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31;p51">
              <a:extLst>
                <a:ext uri="{FF2B5EF4-FFF2-40B4-BE49-F238E27FC236}">
                  <a16:creationId xmlns:a16="http://schemas.microsoft.com/office/drawing/2014/main" id="{309DFD17-01A7-B405-8EDA-6729938232DC}"/>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32;p51">
              <a:extLst>
                <a:ext uri="{FF2B5EF4-FFF2-40B4-BE49-F238E27FC236}">
                  <a16:creationId xmlns:a16="http://schemas.microsoft.com/office/drawing/2014/main" id="{380B715F-3A40-E3BE-8BE4-999DBD99AEC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1" name="Google Shape;534;p51">
            <a:extLst>
              <a:ext uri="{FF2B5EF4-FFF2-40B4-BE49-F238E27FC236}">
                <a16:creationId xmlns:a16="http://schemas.microsoft.com/office/drawing/2014/main" id="{F7213D3F-2470-6DB8-EB11-ED6FB70A56DA}"/>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22" name="Google Shape;533;p51">
            <a:extLst>
              <a:ext uri="{FF2B5EF4-FFF2-40B4-BE49-F238E27FC236}">
                <a16:creationId xmlns:a16="http://schemas.microsoft.com/office/drawing/2014/main" id="{9E903574-B2BE-FFE9-0D2A-0825961DD014}"/>
              </a:ext>
            </a:extLst>
          </p:cNvPr>
          <p:cNvSpPr/>
          <p:nvPr userDrawn="1"/>
        </p:nvSpPr>
        <p:spPr>
          <a:xfrm>
            <a:off x="8906888" y="-350393"/>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21160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QUESTION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80B9EAD-0986-8545-9EB5-1AB2E3819CA3}"/>
              </a:ext>
            </a:extLst>
          </p:cNvPr>
          <p:cNvSpPr/>
          <p:nvPr/>
        </p:nvSpPr>
        <p:spPr>
          <a:xfrm>
            <a:off x="705678" y="0"/>
            <a:ext cx="11486322" cy="12371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6">
            <a:extLst>
              <a:ext uri="{FF2B5EF4-FFF2-40B4-BE49-F238E27FC236}">
                <a16:creationId xmlns:a16="http://schemas.microsoft.com/office/drawing/2014/main" id="{236E71EB-ABEF-4844-A861-34FF0BA2E1A2}"/>
              </a:ext>
            </a:extLst>
          </p:cNvPr>
          <p:cNvSpPr>
            <a:spLocks noGrp="1"/>
          </p:cNvSpPr>
          <p:nvPr>
            <p:ph type="title"/>
          </p:nvPr>
        </p:nvSpPr>
        <p:spPr>
          <a:xfrm>
            <a:off x="988313" y="244397"/>
            <a:ext cx="10161467" cy="748333"/>
          </a:xfrm>
          <a:prstGeom prst="rect">
            <a:avLst/>
          </a:prstGeom>
        </p:spPr>
        <p:txBody>
          <a:bodyPr>
            <a:noAutofit/>
          </a:bodyPr>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E82A81-A6AB-C14B-88BA-6DF781B7BEBD}"/>
              </a:ext>
            </a:extLst>
          </p:cNvPr>
          <p:cNvSpPr>
            <a:spLocks noGrp="1"/>
          </p:cNvSpPr>
          <p:nvPr>
            <p:ph sz="quarter" idx="10"/>
          </p:nvPr>
        </p:nvSpPr>
        <p:spPr>
          <a:xfrm>
            <a:off x="988313" y="1502347"/>
            <a:ext cx="10161467" cy="45641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38246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52249-A3EF-B0AC-B54D-9F761163EF79}"/>
              </a:ext>
            </a:extLst>
          </p:cNvPr>
          <p:cNvSpPr>
            <a:spLocks noGrp="1"/>
          </p:cNvSpPr>
          <p:nvPr>
            <p:ph type="ctrTitle"/>
          </p:nvPr>
        </p:nvSpPr>
        <p:spPr>
          <a:xfrm>
            <a:off x="609600" y="1395079"/>
            <a:ext cx="9144000"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2C79047A-9416-61CA-FDE1-65AC10698BDD}"/>
              </a:ext>
            </a:extLst>
          </p:cNvPr>
          <p:cNvSpPr>
            <a:spLocks noGrp="1"/>
          </p:cNvSpPr>
          <p:nvPr>
            <p:ph type="subTitle" idx="1"/>
          </p:nvPr>
        </p:nvSpPr>
        <p:spPr>
          <a:xfrm>
            <a:off x="609600" y="3954964"/>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2D5EFB-DFCF-9FD6-C78B-42D6EA085BF0}"/>
              </a:ext>
            </a:extLst>
          </p:cNvPr>
          <p:cNvSpPr>
            <a:spLocks noGrp="1"/>
          </p:cNvSpPr>
          <p:nvPr>
            <p:ph type="dt" sz="half" idx="10"/>
          </p:nvPr>
        </p:nvSpPr>
        <p:spPr/>
        <p:txBody>
          <a:bodyPr/>
          <a:lstStyle/>
          <a:p>
            <a:fld id="{EDA2894B-D4B5-4F68-90B8-6A42FB11EA49}" type="datetime1">
              <a:rPr lang="en-US" smtClean="0"/>
              <a:t>9/25/2026</a:t>
            </a:fld>
            <a:endParaRPr lang="en-US"/>
          </a:p>
        </p:txBody>
      </p:sp>
      <p:sp>
        <p:nvSpPr>
          <p:cNvPr id="5" name="Footer Placeholder 4">
            <a:extLst>
              <a:ext uri="{FF2B5EF4-FFF2-40B4-BE49-F238E27FC236}">
                <a16:creationId xmlns:a16="http://schemas.microsoft.com/office/drawing/2014/main" id="{CDBF6EA1-6E51-C45D-9343-08FD4B107CBD}"/>
              </a:ext>
            </a:extLst>
          </p:cNvPr>
          <p:cNvSpPr>
            <a:spLocks noGrp="1"/>
          </p:cNvSpPr>
          <p:nvPr>
            <p:ph type="ftr" sz="quarter" idx="11"/>
          </p:nvPr>
        </p:nvSpPr>
        <p:spPr/>
        <p:txBody>
          <a:bodyPr/>
          <a:lstStyle/>
          <a:p>
            <a:endParaRPr lang="en-US"/>
          </a:p>
        </p:txBody>
      </p:sp>
      <p:cxnSp>
        <p:nvCxnSpPr>
          <p:cNvPr id="7" name="Google Shape;534;p51">
            <a:extLst>
              <a:ext uri="{FF2B5EF4-FFF2-40B4-BE49-F238E27FC236}">
                <a16:creationId xmlns:a16="http://schemas.microsoft.com/office/drawing/2014/main" id="{89E16FE8-7241-2566-7B67-69AAB75044DD}"/>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8" name="Google Shape;533;p51">
            <a:extLst>
              <a:ext uri="{FF2B5EF4-FFF2-40B4-BE49-F238E27FC236}">
                <a16:creationId xmlns:a16="http://schemas.microsoft.com/office/drawing/2014/main" id="{9B403B48-D914-49B2-906E-62A3C1DE3047}"/>
              </a:ext>
            </a:extLst>
          </p:cNvPr>
          <p:cNvSpPr/>
          <p:nvPr userDrawn="1"/>
        </p:nvSpPr>
        <p:spPr>
          <a:xfrm>
            <a:off x="8008530" y="-103257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65122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A6E7F-B675-F248-8EE7-8C013E0E0442}"/>
              </a:ext>
            </a:extLst>
          </p:cNvPr>
          <p:cNvSpPr>
            <a:spLocks noGrp="1"/>
          </p:cNvSpPr>
          <p:nvPr>
            <p:ph type="title" hasCustomPrompt="1"/>
          </p:nvPr>
        </p:nvSpPr>
        <p:spPr/>
        <p:txBody>
          <a:bodyPr/>
          <a:lstStyle>
            <a:lvl1pPr>
              <a:defRPr/>
            </a:lvl1pPr>
          </a:lstStyle>
          <a:p>
            <a:r>
              <a:rPr lang="en-US"/>
              <a:t>Learning Objectives</a:t>
            </a:r>
          </a:p>
        </p:txBody>
      </p:sp>
      <p:sp>
        <p:nvSpPr>
          <p:cNvPr id="3" name="Content Placeholder 2">
            <a:extLst>
              <a:ext uri="{FF2B5EF4-FFF2-40B4-BE49-F238E27FC236}">
                <a16:creationId xmlns:a16="http://schemas.microsoft.com/office/drawing/2014/main" id="{C07A2393-1756-2E64-56F5-6529DB80B753}"/>
              </a:ext>
            </a:extLst>
          </p:cNvPr>
          <p:cNvSpPr>
            <a:spLocks noGrp="1"/>
          </p:cNvSpPr>
          <p:nvPr>
            <p:ph idx="1"/>
          </p:nvPr>
        </p:nvSpPr>
        <p:spPr>
          <a:xfrm>
            <a:off x="688504" y="2312295"/>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42C85A-BF52-E4B0-6006-8730EA1581F7}"/>
              </a:ext>
            </a:extLst>
          </p:cNvPr>
          <p:cNvSpPr>
            <a:spLocks noGrp="1"/>
          </p:cNvSpPr>
          <p:nvPr>
            <p:ph type="dt" sz="half" idx="10"/>
          </p:nvPr>
        </p:nvSpPr>
        <p:spPr/>
        <p:txBody>
          <a:bodyPr/>
          <a:lstStyle/>
          <a:p>
            <a:fld id="{DA17AD0C-950E-450E-A6E2-45188D4BF6A1}" type="datetime1">
              <a:rPr lang="en-US" smtClean="0"/>
              <a:t>9/25/2026</a:t>
            </a:fld>
            <a:endParaRPr lang="en-US"/>
          </a:p>
        </p:txBody>
      </p:sp>
      <p:sp>
        <p:nvSpPr>
          <p:cNvPr id="5" name="Footer Placeholder 4">
            <a:extLst>
              <a:ext uri="{FF2B5EF4-FFF2-40B4-BE49-F238E27FC236}">
                <a16:creationId xmlns:a16="http://schemas.microsoft.com/office/drawing/2014/main" id="{44A42F23-BD7E-59E6-2C45-C52333EC37B3}"/>
              </a:ext>
            </a:extLst>
          </p:cNvPr>
          <p:cNvSpPr>
            <a:spLocks noGrp="1"/>
          </p:cNvSpPr>
          <p:nvPr>
            <p:ph type="ftr" sz="quarter" idx="11"/>
          </p:nvPr>
        </p:nvSpPr>
        <p:spPr/>
        <p:txBody>
          <a:bodyPr/>
          <a:lstStyle/>
          <a:p>
            <a:endParaRPr lang="en-US"/>
          </a:p>
        </p:txBody>
      </p:sp>
      <p:sp>
        <p:nvSpPr>
          <p:cNvPr id="7" name="Google Shape;533;p51">
            <a:extLst>
              <a:ext uri="{FF2B5EF4-FFF2-40B4-BE49-F238E27FC236}">
                <a16:creationId xmlns:a16="http://schemas.microsoft.com/office/drawing/2014/main" id="{DF83EA11-AF93-2804-D0E9-99849878D55A}"/>
              </a:ext>
            </a:extLst>
          </p:cNvPr>
          <p:cNvSpPr/>
          <p:nvPr userDrawn="1"/>
        </p:nvSpPr>
        <p:spPr>
          <a:xfrm rot="5400000">
            <a:off x="10238383" y="183902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15;p34">
            <a:extLst>
              <a:ext uri="{FF2B5EF4-FFF2-40B4-BE49-F238E27FC236}">
                <a16:creationId xmlns:a16="http://schemas.microsoft.com/office/drawing/2014/main" id="{FC834A8F-96C5-7672-1450-65615F5C4D85}"/>
              </a:ext>
            </a:extLst>
          </p:cNvPr>
          <p:cNvSpPr txBox="1">
            <a:spLocks/>
          </p:cNvSpPr>
          <p:nvPr userDrawn="1"/>
        </p:nvSpPr>
        <p:spPr>
          <a:xfrm>
            <a:off x="437340" y="1730101"/>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01</a:t>
            </a:r>
          </a:p>
        </p:txBody>
      </p:sp>
      <p:sp>
        <p:nvSpPr>
          <p:cNvPr id="12" name="Google Shape;215;p34">
            <a:extLst>
              <a:ext uri="{FF2B5EF4-FFF2-40B4-BE49-F238E27FC236}">
                <a16:creationId xmlns:a16="http://schemas.microsoft.com/office/drawing/2014/main" id="{F6A3B27B-4FA5-4A59-A9F7-2B94DDFC625F}"/>
              </a:ext>
            </a:extLst>
          </p:cNvPr>
          <p:cNvSpPr txBox="1">
            <a:spLocks/>
          </p:cNvSpPr>
          <p:nvPr userDrawn="1"/>
        </p:nvSpPr>
        <p:spPr>
          <a:xfrm>
            <a:off x="4121927"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02</a:t>
            </a:r>
          </a:p>
        </p:txBody>
      </p:sp>
      <p:sp>
        <p:nvSpPr>
          <p:cNvPr id="13" name="Google Shape;215;p34">
            <a:extLst>
              <a:ext uri="{FF2B5EF4-FFF2-40B4-BE49-F238E27FC236}">
                <a16:creationId xmlns:a16="http://schemas.microsoft.com/office/drawing/2014/main" id="{61ACE851-1642-0C78-C2BA-EB583715AD89}"/>
              </a:ext>
            </a:extLst>
          </p:cNvPr>
          <p:cNvSpPr txBox="1">
            <a:spLocks/>
          </p:cNvSpPr>
          <p:nvPr userDrawn="1"/>
        </p:nvSpPr>
        <p:spPr>
          <a:xfrm>
            <a:off x="7570328"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03</a:t>
            </a:r>
          </a:p>
        </p:txBody>
      </p:sp>
      <p:cxnSp>
        <p:nvCxnSpPr>
          <p:cNvPr id="15" name="Google Shape;228;p34">
            <a:extLst>
              <a:ext uri="{FF2B5EF4-FFF2-40B4-BE49-F238E27FC236}">
                <a16:creationId xmlns:a16="http://schemas.microsoft.com/office/drawing/2014/main" id="{4542CEF7-A47D-2A08-961E-A0042689F1BB}"/>
              </a:ext>
            </a:extLst>
          </p:cNvPr>
          <p:cNvCxnSpPr>
            <a:cxnSpLocks/>
          </p:cNvCxnSpPr>
          <p:nvPr userDrawn="1"/>
        </p:nvCxnSpPr>
        <p:spPr>
          <a:xfrm>
            <a:off x="389113"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7" name="Google Shape;228;p34">
            <a:extLst>
              <a:ext uri="{FF2B5EF4-FFF2-40B4-BE49-F238E27FC236}">
                <a16:creationId xmlns:a16="http://schemas.microsoft.com/office/drawing/2014/main" id="{94DD35B5-284E-D9C7-8879-D2EE17356B05}"/>
              </a:ext>
            </a:extLst>
          </p:cNvPr>
          <p:cNvCxnSpPr>
            <a:cxnSpLocks/>
          </p:cNvCxnSpPr>
          <p:nvPr userDrawn="1"/>
        </p:nvCxnSpPr>
        <p:spPr>
          <a:xfrm>
            <a:off x="4038600"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8" name="Google Shape;228;p34">
            <a:extLst>
              <a:ext uri="{FF2B5EF4-FFF2-40B4-BE49-F238E27FC236}">
                <a16:creationId xmlns:a16="http://schemas.microsoft.com/office/drawing/2014/main" id="{3C9B1E97-0CBE-383F-3CA6-0A09C8689BF9}"/>
              </a:ext>
            </a:extLst>
          </p:cNvPr>
          <p:cNvCxnSpPr>
            <a:cxnSpLocks/>
          </p:cNvCxnSpPr>
          <p:nvPr userDrawn="1"/>
        </p:nvCxnSpPr>
        <p:spPr>
          <a:xfrm>
            <a:off x="7572245" y="1903085"/>
            <a:ext cx="0" cy="4182811"/>
          </a:xfrm>
          <a:prstGeom prst="straightConnector1">
            <a:avLst/>
          </a:prstGeom>
          <a:noFill/>
          <a:ln w="9525" cap="flat" cmpd="sng">
            <a:solidFill>
              <a:schemeClr val="dk1"/>
            </a:solidFill>
            <a:prstDash val="solid"/>
            <a:round/>
            <a:headEnd type="none" w="sm" len="sm"/>
            <a:tailEnd type="none" w="sm" len="sm"/>
          </a:ln>
        </p:spPr>
      </p:cxnSp>
      <p:sp>
        <p:nvSpPr>
          <p:cNvPr id="19" name="Content Placeholder 2">
            <a:extLst>
              <a:ext uri="{FF2B5EF4-FFF2-40B4-BE49-F238E27FC236}">
                <a16:creationId xmlns:a16="http://schemas.microsoft.com/office/drawing/2014/main" id="{2746A46D-AF9D-D167-2B51-1A6952EEC069}"/>
              </a:ext>
            </a:extLst>
          </p:cNvPr>
          <p:cNvSpPr>
            <a:spLocks noGrp="1"/>
          </p:cNvSpPr>
          <p:nvPr>
            <p:ph idx="12"/>
          </p:nvPr>
        </p:nvSpPr>
        <p:spPr>
          <a:xfrm>
            <a:off x="4315601" y="2312295"/>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983154FE-B286-DEE9-3585-6C68EFB8B801}"/>
              </a:ext>
            </a:extLst>
          </p:cNvPr>
          <p:cNvSpPr>
            <a:spLocks noGrp="1"/>
          </p:cNvSpPr>
          <p:nvPr>
            <p:ph idx="13"/>
          </p:nvPr>
        </p:nvSpPr>
        <p:spPr>
          <a:xfrm>
            <a:off x="7915433" y="2345568"/>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16218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434F-C234-3317-6A97-3E0288E34EB5}"/>
              </a:ext>
            </a:extLst>
          </p:cNvPr>
          <p:cNvSpPr>
            <a:spLocks noGrp="1"/>
          </p:cNvSpPr>
          <p:nvPr>
            <p:ph type="title" hasCustomPrompt="1"/>
          </p:nvPr>
        </p:nvSpPr>
        <p:spPr/>
        <p:txBody>
          <a:bodyPr/>
          <a:lstStyle>
            <a:lvl1pPr>
              <a:defRPr/>
            </a:lvl1pPr>
          </a:lstStyle>
          <a:p>
            <a:r>
              <a:rPr lang="en-US"/>
              <a:t>Disclosures</a:t>
            </a:r>
          </a:p>
        </p:txBody>
      </p:sp>
      <p:cxnSp>
        <p:nvCxnSpPr>
          <p:cNvPr id="6" name="Google Shape;534;p51">
            <a:extLst>
              <a:ext uri="{FF2B5EF4-FFF2-40B4-BE49-F238E27FC236}">
                <a16:creationId xmlns:a16="http://schemas.microsoft.com/office/drawing/2014/main" id="{6C1D7348-2254-BEE7-F4A5-2E18B6AD87AD}"/>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41978113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4F519-4234-2E77-EC72-C1911D4725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110105-6255-11AC-5C68-753F7D8769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BC363E-9806-410D-E6DD-A1B96B4685A3}"/>
              </a:ext>
            </a:extLst>
          </p:cNvPr>
          <p:cNvSpPr>
            <a:spLocks noGrp="1"/>
          </p:cNvSpPr>
          <p:nvPr>
            <p:ph type="dt" sz="half" idx="10"/>
          </p:nvPr>
        </p:nvSpPr>
        <p:spPr/>
        <p:txBody>
          <a:bodyPr/>
          <a:lstStyle/>
          <a:p>
            <a:fld id="{ADB79E1C-9A17-412E-B04D-631B0321ED74}" type="datetime1">
              <a:rPr lang="en-US" smtClean="0"/>
              <a:t>9/25/2026</a:t>
            </a:fld>
            <a:endParaRPr lang="en-US"/>
          </a:p>
        </p:txBody>
      </p:sp>
      <p:sp>
        <p:nvSpPr>
          <p:cNvPr id="5" name="Footer Placeholder 4">
            <a:extLst>
              <a:ext uri="{FF2B5EF4-FFF2-40B4-BE49-F238E27FC236}">
                <a16:creationId xmlns:a16="http://schemas.microsoft.com/office/drawing/2014/main" id="{C1AA5916-E5D0-2671-B1CA-635139383BF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209229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D0742-C45C-09AC-3CA2-37BE29DAF3DE}"/>
              </a:ext>
            </a:extLst>
          </p:cNvPr>
          <p:cNvSpPr>
            <a:spLocks noGrp="1"/>
          </p:cNvSpPr>
          <p:nvPr>
            <p:ph type="title"/>
          </p:nvPr>
        </p:nvSpPr>
        <p:spPr>
          <a:xfrm>
            <a:off x="488761" y="178664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2361F4-FC65-E765-998A-D44C5988D85D}"/>
              </a:ext>
            </a:extLst>
          </p:cNvPr>
          <p:cNvSpPr>
            <a:spLocks noGrp="1"/>
          </p:cNvSpPr>
          <p:nvPr>
            <p:ph type="body" idx="1"/>
          </p:nvPr>
        </p:nvSpPr>
        <p:spPr>
          <a:xfrm>
            <a:off x="488761" y="4830095"/>
            <a:ext cx="10515600" cy="945063"/>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62813D-DCA5-6F3A-7D5A-479944F47F38}"/>
              </a:ext>
            </a:extLst>
          </p:cNvPr>
          <p:cNvSpPr>
            <a:spLocks noGrp="1"/>
          </p:cNvSpPr>
          <p:nvPr>
            <p:ph type="dt" sz="half" idx="10"/>
          </p:nvPr>
        </p:nvSpPr>
        <p:spPr/>
        <p:txBody>
          <a:bodyPr/>
          <a:lstStyle/>
          <a:p>
            <a:fld id="{5509F4E9-D1EA-423F-AA6E-BCD0F995AD15}" type="datetime1">
              <a:rPr lang="en-US" smtClean="0"/>
              <a:t>9/25/2026</a:t>
            </a:fld>
            <a:endParaRPr lang="en-US"/>
          </a:p>
        </p:txBody>
      </p:sp>
      <p:sp>
        <p:nvSpPr>
          <p:cNvPr id="5" name="Footer Placeholder 4">
            <a:extLst>
              <a:ext uri="{FF2B5EF4-FFF2-40B4-BE49-F238E27FC236}">
                <a16:creationId xmlns:a16="http://schemas.microsoft.com/office/drawing/2014/main" id="{B666FE90-10CD-35C7-0C23-39CADC9B1783}"/>
              </a:ext>
            </a:extLst>
          </p:cNvPr>
          <p:cNvSpPr>
            <a:spLocks noGrp="1"/>
          </p:cNvSpPr>
          <p:nvPr>
            <p:ph type="ftr" sz="quarter" idx="11"/>
          </p:nvPr>
        </p:nvSpPr>
        <p:spPr/>
        <p:txBody>
          <a:bodyPr/>
          <a:lstStyle/>
          <a:p>
            <a:endParaRPr lang="en-US"/>
          </a:p>
        </p:txBody>
      </p:sp>
      <p:sp>
        <p:nvSpPr>
          <p:cNvPr id="7" name="Google Shape;533;p51">
            <a:extLst>
              <a:ext uri="{FF2B5EF4-FFF2-40B4-BE49-F238E27FC236}">
                <a16:creationId xmlns:a16="http://schemas.microsoft.com/office/drawing/2014/main" id="{16228613-CAD3-B3FA-6D01-8A2A7BEC5BCB}"/>
              </a:ext>
            </a:extLst>
          </p:cNvPr>
          <p:cNvSpPr/>
          <p:nvPr userDrawn="1"/>
        </p:nvSpPr>
        <p:spPr>
          <a:xfrm>
            <a:off x="8008530" y="-103257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 name="Google Shape;534;p51">
            <a:extLst>
              <a:ext uri="{FF2B5EF4-FFF2-40B4-BE49-F238E27FC236}">
                <a16:creationId xmlns:a16="http://schemas.microsoft.com/office/drawing/2014/main" id="{65E2D82E-F03F-2CFF-A09B-774626C9525E}"/>
              </a:ext>
            </a:extLst>
          </p:cNvPr>
          <p:cNvCxnSpPr>
            <a:cxnSpLocks/>
          </p:cNvCxnSpPr>
          <p:nvPr userDrawn="1"/>
        </p:nvCxnSpPr>
        <p:spPr>
          <a:xfrm>
            <a:off x="11703238" y="0"/>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1368209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FCBC3-0B19-5DC1-662E-9F856E8C69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A87405-5ACD-D21D-10DE-A16647FA85F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C39976-46C0-8DF4-2172-8B22562B6E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159866-B73C-C03B-905C-99963DE8AF96}"/>
              </a:ext>
            </a:extLst>
          </p:cNvPr>
          <p:cNvSpPr>
            <a:spLocks noGrp="1"/>
          </p:cNvSpPr>
          <p:nvPr>
            <p:ph type="dt" sz="half" idx="10"/>
          </p:nvPr>
        </p:nvSpPr>
        <p:spPr/>
        <p:txBody>
          <a:bodyPr/>
          <a:lstStyle/>
          <a:p>
            <a:fld id="{8E62E440-DC1C-4078-8314-A2D3F5C61FB1}" type="datetime1">
              <a:rPr lang="en-US" smtClean="0"/>
              <a:t>9/25/2026</a:t>
            </a:fld>
            <a:endParaRPr lang="en-US"/>
          </a:p>
        </p:txBody>
      </p:sp>
      <p:sp>
        <p:nvSpPr>
          <p:cNvPr id="6" name="Footer Placeholder 5">
            <a:extLst>
              <a:ext uri="{FF2B5EF4-FFF2-40B4-BE49-F238E27FC236}">
                <a16:creationId xmlns:a16="http://schemas.microsoft.com/office/drawing/2014/main" id="{736F6E19-CF2D-EB58-F00F-9593FAA46B90}"/>
              </a:ext>
            </a:extLst>
          </p:cNvPr>
          <p:cNvSpPr>
            <a:spLocks noGrp="1"/>
          </p:cNvSpPr>
          <p:nvPr>
            <p:ph type="ftr" sz="quarter" idx="11"/>
          </p:nvPr>
        </p:nvSpPr>
        <p:spPr/>
        <p:txBody>
          <a:bodyPr/>
          <a:lstStyle/>
          <a:p>
            <a:endParaRPr lang="en-US"/>
          </a:p>
        </p:txBody>
      </p:sp>
      <p:cxnSp>
        <p:nvCxnSpPr>
          <p:cNvPr id="8" name="Google Shape;534;p51">
            <a:extLst>
              <a:ext uri="{FF2B5EF4-FFF2-40B4-BE49-F238E27FC236}">
                <a16:creationId xmlns:a16="http://schemas.microsoft.com/office/drawing/2014/main" id="{02F19F72-8D11-6525-EC19-BBA71920586C}"/>
              </a:ext>
            </a:extLst>
          </p:cNvPr>
          <p:cNvCxnSpPr>
            <a:cxnSpLocks/>
          </p:cNvCxnSpPr>
          <p:nvPr userDrawn="1"/>
        </p:nvCxnSpPr>
        <p:spPr>
          <a:xfrm>
            <a:off x="11847617" y="20649"/>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9666208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912CA-B577-D66B-4811-E455EF05A8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B9E33A-2D57-FCF7-AB56-B76B61FF2F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06750C-6945-0E94-165A-BE0DF197D0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950718-9879-D96A-9891-3D13DB868C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57F558-C92D-AB50-CD3A-278D1E9510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966149-8ECB-39BC-1EBB-5E80AE1FDBAA}"/>
              </a:ext>
            </a:extLst>
          </p:cNvPr>
          <p:cNvSpPr>
            <a:spLocks noGrp="1"/>
          </p:cNvSpPr>
          <p:nvPr>
            <p:ph type="dt" sz="half" idx="10"/>
          </p:nvPr>
        </p:nvSpPr>
        <p:spPr/>
        <p:txBody>
          <a:bodyPr/>
          <a:lstStyle/>
          <a:p>
            <a:fld id="{7425ABCE-D1B0-4819-B87D-5A76389A2098}" type="datetime1">
              <a:rPr lang="en-US" smtClean="0"/>
              <a:t>9/25/2026</a:t>
            </a:fld>
            <a:endParaRPr lang="en-US"/>
          </a:p>
        </p:txBody>
      </p:sp>
      <p:sp>
        <p:nvSpPr>
          <p:cNvPr id="8" name="Footer Placeholder 7">
            <a:extLst>
              <a:ext uri="{FF2B5EF4-FFF2-40B4-BE49-F238E27FC236}">
                <a16:creationId xmlns:a16="http://schemas.microsoft.com/office/drawing/2014/main" id="{F2A5ED26-0CD0-1EC0-64D2-DE4586654A2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836993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8DF49-928A-EBCF-A2FB-9B47478363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3A7C2E-4321-8852-1292-8CD1E1CA98E2}"/>
              </a:ext>
            </a:extLst>
          </p:cNvPr>
          <p:cNvSpPr>
            <a:spLocks noGrp="1"/>
          </p:cNvSpPr>
          <p:nvPr>
            <p:ph type="dt" sz="half" idx="10"/>
          </p:nvPr>
        </p:nvSpPr>
        <p:spPr/>
        <p:txBody>
          <a:bodyPr/>
          <a:lstStyle/>
          <a:p>
            <a:fld id="{F70F6848-62F0-4B02-89BB-072AE35E28A4}" type="datetime1">
              <a:rPr lang="en-US" smtClean="0"/>
              <a:t>9/25/2026</a:t>
            </a:fld>
            <a:endParaRPr lang="en-US"/>
          </a:p>
        </p:txBody>
      </p:sp>
      <p:sp>
        <p:nvSpPr>
          <p:cNvPr id="4" name="Footer Placeholder 3">
            <a:extLst>
              <a:ext uri="{FF2B5EF4-FFF2-40B4-BE49-F238E27FC236}">
                <a16:creationId xmlns:a16="http://schemas.microsoft.com/office/drawing/2014/main" id="{62DBD606-C7DA-E6EF-6F34-1D309DD9DEA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133116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9605B-37D1-80CE-DA55-A0D0ADAE0E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F27E2F-23C4-42A0-797D-A03382BCE8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673AE2-8126-DF08-19D6-E2C793023E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E31283-08D8-CD10-8951-4DC47011F6B0}"/>
              </a:ext>
            </a:extLst>
          </p:cNvPr>
          <p:cNvSpPr>
            <a:spLocks noGrp="1"/>
          </p:cNvSpPr>
          <p:nvPr>
            <p:ph type="dt" sz="half" idx="10"/>
          </p:nvPr>
        </p:nvSpPr>
        <p:spPr/>
        <p:txBody>
          <a:bodyPr/>
          <a:lstStyle/>
          <a:p>
            <a:fld id="{8C3556DA-7D84-4F91-B922-EE8B78024559}" type="datetime1">
              <a:rPr lang="en-US" smtClean="0"/>
              <a:t>9/25/2026</a:t>
            </a:fld>
            <a:endParaRPr lang="en-US"/>
          </a:p>
        </p:txBody>
      </p:sp>
      <p:sp>
        <p:nvSpPr>
          <p:cNvPr id="6" name="Footer Placeholder 5">
            <a:extLst>
              <a:ext uri="{FF2B5EF4-FFF2-40B4-BE49-F238E27FC236}">
                <a16:creationId xmlns:a16="http://schemas.microsoft.com/office/drawing/2014/main" id="{C38FD7F9-A0AE-4BD0-4420-28C609AB57E6}"/>
              </a:ext>
            </a:extLst>
          </p:cNvPr>
          <p:cNvSpPr>
            <a:spLocks noGrp="1"/>
          </p:cNvSpPr>
          <p:nvPr>
            <p:ph type="ftr" sz="quarter" idx="11"/>
          </p:nvPr>
        </p:nvSpPr>
        <p:spPr/>
        <p:txBody>
          <a:bodyPr/>
          <a:lstStyle/>
          <a:p>
            <a:endParaRPr lang="en-US"/>
          </a:p>
        </p:txBody>
      </p:sp>
      <p:sp>
        <p:nvSpPr>
          <p:cNvPr id="8" name="Google Shape;533;p51">
            <a:extLst>
              <a:ext uri="{FF2B5EF4-FFF2-40B4-BE49-F238E27FC236}">
                <a16:creationId xmlns:a16="http://schemas.microsoft.com/office/drawing/2014/main" id="{B96A6F85-B0BF-FB23-0ADB-918CA8DB1DC9}"/>
              </a:ext>
            </a:extLst>
          </p:cNvPr>
          <p:cNvSpPr/>
          <p:nvPr userDrawn="1"/>
        </p:nvSpPr>
        <p:spPr>
          <a:xfrm>
            <a:off x="6596825" y="-184607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54136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AC81C-6CB3-73DD-5D06-777D0280FA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001634-769C-A0BF-F6D3-98AB0BF079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68F4264-EC7F-78DC-0D09-0E7914E550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F40EFC-B383-9EB4-0857-2F5C4D4D9CC6}"/>
              </a:ext>
            </a:extLst>
          </p:cNvPr>
          <p:cNvSpPr>
            <a:spLocks noGrp="1"/>
          </p:cNvSpPr>
          <p:nvPr>
            <p:ph type="dt" sz="half" idx="10"/>
          </p:nvPr>
        </p:nvSpPr>
        <p:spPr/>
        <p:txBody>
          <a:bodyPr/>
          <a:lstStyle/>
          <a:p>
            <a:fld id="{625D33D4-96E1-46BD-8C64-8FA13AA0F203}" type="datetime1">
              <a:rPr lang="en-US" smtClean="0"/>
              <a:t>9/25/2026</a:t>
            </a:fld>
            <a:endParaRPr lang="en-US"/>
          </a:p>
        </p:txBody>
      </p:sp>
      <p:sp>
        <p:nvSpPr>
          <p:cNvPr id="6" name="Footer Placeholder 5">
            <a:extLst>
              <a:ext uri="{FF2B5EF4-FFF2-40B4-BE49-F238E27FC236}">
                <a16:creationId xmlns:a16="http://schemas.microsoft.com/office/drawing/2014/main" id="{D3C9B5C7-F25E-CE3E-C256-DE6382FAD3F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10733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0B1B7-63AA-CEEC-BB37-0C2AE0E62B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EC55F9-58D2-41D6-9DE2-8E0D24D914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713EB6-89D5-B2EA-671E-723BC051ADCE}"/>
              </a:ext>
            </a:extLst>
          </p:cNvPr>
          <p:cNvSpPr>
            <a:spLocks noGrp="1"/>
          </p:cNvSpPr>
          <p:nvPr>
            <p:ph type="dt" sz="half" idx="10"/>
          </p:nvPr>
        </p:nvSpPr>
        <p:spPr/>
        <p:txBody>
          <a:bodyPr/>
          <a:lstStyle/>
          <a:p>
            <a:fld id="{95D0EC32-9207-4718-B1DE-E6628A3122B1}" type="datetime1">
              <a:rPr lang="en-US" smtClean="0"/>
              <a:t>9/25/2026</a:t>
            </a:fld>
            <a:endParaRPr lang="en-US"/>
          </a:p>
        </p:txBody>
      </p:sp>
      <p:sp>
        <p:nvSpPr>
          <p:cNvPr id="5" name="Footer Placeholder 4">
            <a:extLst>
              <a:ext uri="{FF2B5EF4-FFF2-40B4-BE49-F238E27FC236}">
                <a16:creationId xmlns:a16="http://schemas.microsoft.com/office/drawing/2014/main" id="{F59E7EC8-96E3-FFC2-19CC-0DC7B4712F9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097260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23AC6-038D-E515-B071-7FDAA1D0F902}"/>
              </a:ext>
            </a:extLst>
          </p:cNvPr>
          <p:cNvSpPr>
            <a:spLocks noGrp="1"/>
          </p:cNvSpPr>
          <p:nvPr>
            <p:ph type="title" hasCustomPrompt="1"/>
          </p:nvPr>
        </p:nvSpPr>
        <p:spPr>
          <a:xfrm>
            <a:off x="839788" y="457200"/>
            <a:ext cx="3932237" cy="723014"/>
          </a:xfrm>
        </p:spPr>
        <p:txBody>
          <a:bodyPr anchor="b"/>
          <a:lstStyle>
            <a:lvl1pPr>
              <a:defRPr sz="3200"/>
            </a:lvl1pPr>
          </a:lstStyle>
          <a:p>
            <a:r>
              <a:rPr lang="en-US"/>
              <a:t>Upcoming Events</a:t>
            </a:r>
          </a:p>
        </p:txBody>
      </p:sp>
      <p:sp>
        <p:nvSpPr>
          <p:cNvPr id="4" name="Text Placeholder 3">
            <a:extLst>
              <a:ext uri="{FF2B5EF4-FFF2-40B4-BE49-F238E27FC236}">
                <a16:creationId xmlns:a16="http://schemas.microsoft.com/office/drawing/2014/main" id="{C4F45511-8B81-E1DC-A9E4-97097E68F26F}"/>
              </a:ext>
            </a:extLst>
          </p:cNvPr>
          <p:cNvSpPr>
            <a:spLocks noGrp="1"/>
          </p:cNvSpPr>
          <p:nvPr>
            <p:ph type="body" sz="half" idx="2"/>
          </p:nvPr>
        </p:nvSpPr>
        <p:spPr>
          <a:xfrm>
            <a:off x="838200" y="1334386"/>
            <a:ext cx="764499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645058-F056-CBB2-5449-F0B26257661B}"/>
              </a:ext>
            </a:extLst>
          </p:cNvPr>
          <p:cNvSpPr>
            <a:spLocks noGrp="1"/>
          </p:cNvSpPr>
          <p:nvPr>
            <p:ph type="dt" sz="half" idx="10"/>
          </p:nvPr>
        </p:nvSpPr>
        <p:spPr/>
        <p:txBody>
          <a:bodyPr/>
          <a:lstStyle/>
          <a:p>
            <a:fld id="{4DC6694A-6EBE-4EC5-8C76-865556EB9E3E}" type="datetime1">
              <a:rPr lang="en-US" smtClean="0"/>
              <a:t>9/25/2026</a:t>
            </a:fld>
            <a:endParaRPr lang="en-US"/>
          </a:p>
        </p:txBody>
      </p:sp>
      <p:sp>
        <p:nvSpPr>
          <p:cNvPr id="6" name="Footer Placeholder 5">
            <a:extLst>
              <a:ext uri="{FF2B5EF4-FFF2-40B4-BE49-F238E27FC236}">
                <a16:creationId xmlns:a16="http://schemas.microsoft.com/office/drawing/2014/main" id="{0D3E8D3C-26DF-9AE4-CA28-EE2667EEDC90}"/>
              </a:ext>
            </a:extLst>
          </p:cNvPr>
          <p:cNvSpPr>
            <a:spLocks noGrp="1"/>
          </p:cNvSpPr>
          <p:nvPr>
            <p:ph type="ftr" sz="quarter" idx="11"/>
          </p:nvPr>
        </p:nvSpPr>
        <p:spPr/>
        <p:txBody>
          <a:bodyPr/>
          <a:lstStyle/>
          <a:p>
            <a:endParaRPr lang="en-US"/>
          </a:p>
        </p:txBody>
      </p:sp>
      <p:sp>
        <p:nvSpPr>
          <p:cNvPr id="8" name="Google Shape;519;p51">
            <a:extLst>
              <a:ext uri="{FF2B5EF4-FFF2-40B4-BE49-F238E27FC236}">
                <a16:creationId xmlns:a16="http://schemas.microsoft.com/office/drawing/2014/main" id="{A010B27B-02E5-21F5-ADC5-4C1CDCCAC294}"/>
              </a:ext>
            </a:extLst>
          </p:cNvPr>
          <p:cNvSpPr txBox="1">
            <a:spLocks/>
          </p:cNvSpPr>
          <p:nvPr userDrawn="1"/>
        </p:nvSpPr>
        <p:spPr>
          <a:xfrm>
            <a:off x="838200" y="5221812"/>
            <a:ext cx="3961200" cy="1058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atin typeface="Trade Gothic Next" panose="020B0503040303020004" pitchFamily="34" charset="0"/>
              </a:rPr>
              <a:t>Follow Us On Social Media!</a:t>
            </a:r>
          </a:p>
        </p:txBody>
      </p:sp>
      <p:sp>
        <p:nvSpPr>
          <p:cNvPr id="9" name="Google Shape;522;p51">
            <a:extLst>
              <a:ext uri="{FF2B5EF4-FFF2-40B4-BE49-F238E27FC236}">
                <a16:creationId xmlns:a16="http://schemas.microsoft.com/office/drawing/2014/main" id="{A4553DC2-DE7F-46A8-F134-0445B3CBFB60}"/>
              </a:ext>
            </a:extLst>
          </p:cNvPr>
          <p:cNvSpPr/>
          <p:nvPr userDrawn="1"/>
        </p:nvSpPr>
        <p:spPr>
          <a:xfrm>
            <a:off x="937362" y="5594528"/>
            <a:ext cx="313268" cy="313268"/>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523;p51">
            <a:extLst>
              <a:ext uri="{FF2B5EF4-FFF2-40B4-BE49-F238E27FC236}">
                <a16:creationId xmlns:a16="http://schemas.microsoft.com/office/drawing/2014/main" id="{E8502580-6270-DCDD-9F4B-F5118D96E12A}"/>
              </a:ext>
            </a:extLst>
          </p:cNvPr>
          <p:cNvGrpSpPr/>
          <p:nvPr userDrawn="1"/>
        </p:nvGrpSpPr>
        <p:grpSpPr>
          <a:xfrm>
            <a:off x="1349792" y="5594528"/>
            <a:ext cx="313342" cy="313227"/>
            <a:chOff x="812101" y="2571761"/>
            <a:chExt cx="417066" cy="417024"/>
          </a:xfrm>
        </p:grpSpPr>
        <p:sp>
          <p:nvSpPr>
            <p:cNvPr id="11" name="Google Shape;524;p51">
              <a:extLst>
                <a:ext uri="{FF2B5EF4-FFF2-40B4-BE49-F238E27FC236}">
                  <a16:creationId xmlns:a16="http://schemas.microsoft.com/office/drawing/2014/main" id="{D3283C42-83D6-6952-900A-88E9C67C3957}"/>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25;p51">
              <a:extLst>
                <a:ext uri="{FF2B5EF4-FFF2-40B4-BE49-F238E27FC236}">
                  <a16:creationId xmlns:a16="http://schemas.microsoft.com/office/drawing/2014/main" id="{EC5BFE77-8B28-B6C4-CDF6-8DADE43F27F6}"/>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26;p51">
              <a:extLst>
                <a:ext uri="{FF2B5EF4-FFF2-40B4-BE49-F238E27FC236}">
                  <a16:creationId xmlns:a16="http://schemas.microsoft.com/office/drawing/2014/main" id="{829A1612-F59F-7C57-1775-F3C3A60D722B}"/>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27;p51">
              <a:extLst>
                <a:ext uri="{FF2B5EF4-FFF2-40B4-BE49-F238E27FC236}">
                  <a16:creationId xmlns:a16="http://schemas.microsoft.com/office/drawing/2014/main" id="{E2B1BC03-047E-7D6E-1D1E-965E0B1EAF91}"/>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528;p51">
            <a:extLst>
              <a:ext uri="{FF2B5EF4-FFF2-40B4-BE49-F238E27FC236}">
                <a16:creationId xmlns:a16="http://schemas.microsoft.com/office/drawing/2014/main" id="{28511667-CE64-AF8F-77A1-72C86A09FA63}"/>
              </a:ext>
            </a:extLst>
          </p:cNvPr>
          <p:cNvGrpSpPr/>
          <p:nvPr userDrawn="1"/>
        </p:nvGrpSpPr>
        <p:grpSpPr>
          <a:xfrm>
            <a:off x="1791190" y="5594528"/>
            <a:ext cx="313310" cy="313227"/>
            <a:chOff x="1323129" y="2571761"/>
            <a:chExt cx="417024" cy="417024"/>
          </a:xfrm>
        </p:grpSpPr>
        <p:sp>
          <p:nvSpPr>
            <p:cNvPr id="16" name="Google Shape;529;p51">
              <a:extLst>
                <a:ext uri="{FF2B5EF4-FFF2-40B4-BE49-F238E27FC236}">
                  <a16:creationId xmlns:a16="http://schemas.microsoft.com/office/drawing/2014/main" id="{F41F3FD8-A935-B5D8-938F-D619BA3500A5}"/>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30;p51">
              <a:extLst>
                <a:ext uri="{FF2B5EF4-FFF2-40B4-BE49-F238E27FC236}">
                  <a16:creationId xmlns:a16="http://schemas.microsoft.com/office/drawing/2014/main" id="{9D379D38-EFB3-222D-D828-2155411D2277}"/>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31;p51">
              <a:extLst>
                <a:ext uri="{FF2B5EF4-FFF2-40B4-BE49-F238E27FC236}">
                  <a16:creationId xmlns:a16="http://schemas.microsoft.com/office/drawing/2014/main" id="{309DFD17-01A7-B405-8EDA-6729938232DC}"/>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32;p51">
              <a:extLst>
                <a:ext uri="{FF2B5EF4-FFF2-40B4-BE49-F238E27FC236}">
                  <a16:creationId xmlns:a16="http://schemas.microsoft.com/office/drawing/2014/main" id="{380B715F-3A40-E3BE-8BE4-999DBD99AEC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1" name="Google Shape;534;p51">
            <a:extLst>
              <a:ext uri="{FF2B5EF4-FFF2-40B4-BE49-F238E27FC236}">
                <a16:creationId xmlns:a16="http://schemas.microsoft.com/office/drawing/2014/main" id="{F7213D3F-2470-6DB8-EB11-ED6FB70A56DA}"/>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22" name="Google Shape;533;p51">
            <a:extLst>
              <a:ext uri="{FF2B5EF4-FFF2-40B4-BE49-F238E27FC236}">
                <a16:creationId xmlns:a16="http://schemas.microsoft.com/office/drawing/2014/main" id="{9E903574-B2BE-FFE9-0D2A-0825961DD014}"/>
              </a:ext>
            </a:extLst>
          </p:cNvPr>
          <p:cNvSpPr/>
          <p:nvPr userDrawn="1"/>
        </p:nvSpPr>
        <p:spPr>
          <a:xfrm>
            <a:off x="8906888" y="-350393"/>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21986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A91CB-1249-5E72-CFB1-5615F7E747FC}"/>
              </a:ext>
            </a:extLst>
          </p:cNvPr>
          <p:cNvSpPr>
            <a:spLocks noGrp="1"/>
          </p:cNvSpPr>
          <p:nvPr>
            <p:ph type="ctrTitle"/>
          </p:nvPr>
        </p:nvSpPr>
        <p:spPr>
          <a:xfrm>
            <a:off x="561474" y="2235200"/>
            <a:ext cx="9144000" cy="2387600"/>
          </a:xfrm>
        </p:spPr>
        <p:txBody>
          <a:bodyPr anchor="b"/>
          <a:lstStyle>
            <a:lvl1pPr algn="l">
              <a:defRPr sz="6000" b="1"/>
            </a:lvl1pPr>
          </a:lstStyle>
          <a:p>
            <a:r>
              <a:rPr lang="en-US"/>
              <a:t>Click to edit Master title style</a:t>
            </a:r>
          </a:p>
        </p:txBody>
      </p:sp>
      <p:sp>
        <p:nvSpPr>
          <p:cNvPr id="3" name="Subtitle 2">
            <a:extLst>
              <a:ext uri="{FF2B5EF4-FFF2-40B4-BE49-F238E27FC236}">
                <a16:creationId xmlns:a16="http://schemas.microsoft.com/office/drawing/2014/main" id="{2EB30DD7-B55F-5544-0BAD-A6C92FFA5270}"/>
              </a:ext>
            </a:extLst>
          </p:cNvPr>
          <p:cNvSpPr>
            <a:spLocks noGrp="1"/>
          </p:cNvSpPr>
          <p:nvPr>
            <p:ph type="subTitle" idx="1"/>
          </p:nvPr>
        </p:nvSpPr>
        <p:spPr>
          <a:xfrm>
            <a:off x="561474" y="4861928"/>
            <a:ext cx="9144000" cy="873709"/>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665B89C-DD59-1E30-85FE-4A539679D398}"/>
              </a:ext>
            </a:extLst>
          </p:cNvPr>
          <p:cNvSpPr>
            <a:spLocks noGrp="1"/>
          </p:cNvSpPr>
          <p:nvPr>
            <p:ph type="dt" sz="half" idx="10"/>
          </p:nvPr>
        </p:nvSpPr>
        <p:spPr/>
        <p:txBody>
          <a:bodyPr/>
          <a:lstStyle/>
          <a:p>
            <a:fld id="{E6F6F44C-361B-463A-8010-7C089C1CD847}" type="datetime1">
              <a:rPr lang="en-US" smtClean="0"/>
              <a:t>9/25/2026</a:t>
            </a:fld>
            <a:endParaRPr lang="en-US"/>
          </a:p>
        </p:txBody>
      </p:sp>
      <p:sp>
        <p:nvSpPr>
          <p:cNvPr id="5" name="Footer Placeholder 4">
            <a:extLst>
              <a:ext uri="{FF2B5EF4-FFF2-40B4-BE49-F238E27FC236}">
                <a16:creationId xmlns:a16="http://schemas.microsoft.com/office/drawing/2014/main" id="{4B77257E-F60B-C2DB-E837-D7B21944DA9F}"/>
              </a:ext>
            </a:extLst>
          </p:cNvPr>
          <p:cNvSpPr>
            <a:spLocks noGrp="1"/>
          </p:cNvSpPr>
          <p:nvPr>
            <p:ph type="ftr" sz="quarter" idx="11"/>
          </p:nvPr>
        </p:nvSpPr>
        <p:spPr/>
        <p:txBody>
          <a:bodyPr/>
          <a:lstStyle/>
          <a:p>
            <a:endParaRPr lang="en-US"/>
          </a:p>
        </p:txBody>
      </p:sp>
      <p:cxnSp>
        <p:nvCxnSpPr>
          <p:cNvPr id="7" name="Google Shape;534;p51">
            <a:extLst>
              <a:ext uri="{FF2B5EF4-FFF2-40B4-BE49-F238E27FC236}">
                <a16:creationId xmlns:a16="http://schemas.microsoft.com/office/drawing/2014/main" id="{D731C35E-D22A-3113-3D67-10EC6438E281}"/>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8" name="Google Shape;533;p51">
            <a:extLst>
              <a:ext uri="{FF2B5EF4-FFF2-40B4-BE49-F238E27FC236}">
                <a16:creationId xmlns:a16="http://schemas.microsoft.com/office/drawing/2014/main" id="{6825E7AC-E4B0-C333-2DAD-9780998B445D}"/>
              </a:ext>
            </a:extLst>
          </p:cNvPr>
          <p:cNvSpPr/>
          <p:nvPr userDrawn="1"/>
        </p:nvSpPr>
        <p:spPr>
          <a:xfrm>
            <a:off x="8008530" y="-103257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49978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A6E7F-B675-F248-8EE7-8C013E0E0442}"/>
              </a:ext>
            </a:extLst>
          </p:cNvPr>
          <p:cNvSpPr>
            <a:spLocks noGrp="1"/>
          </p:cNvSpPr>
          <p:nvPr>
            <p:ph type="title" hasCustomPrompt="1"/>
          </p:nvPr>
        </p:nvSpPr>
        <p:spPr/>
        <p:txBody>
          <a:bodyPr/>
          <a:lstStyle>
            <a:lvl1pPr>
              <a:defRPr/>
            </a:lvl1pPr>
          </a:lstStyle>
          <a:p>
            <a:r>
              <a:rPr lang="en-US"/>
              <a:t>Learning Objectives</a:t>
            </a:r>
          </a:p>
        </p:txBody>
      </p:sp>
      <p:sp>
        <p:nvSpPr>
          <p:cNvPr id="3" name="Content Placeholder 2">
            <a:extLst>
              <a:ext uri="{FF2B5EF4-FFF2-40B4-BE49-F238E27FC236}">
                <a16:creationId xmlns:a16="http://schemas.microsoft.com/office/drawing/2014/main" id="{C07A2393-1756-2E64-56F5-6529DB80B753}"/>
              </a:ext>
            </a:extLst>
          </p:cNvPr>
          <p:cNvSpPr>
            <a:spLocks noGrp="1"/>
          </p:cNvSpPr>
          <p:nvPr>
            <p:ph idx="1"/>
          </p:nvPr>
        </p:nvSpPr>
        <p:spPr>
          <a:xfrm>
            <a:off x="688504" y="2312295"/>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42C85A-BF52-E4B0-6006-8730EA1581F7}"/>
              </a:ext>
            </a:extLst>
          </p:cNvPr>
          <p:cNvSpPr>
            <a:spLocks noGrp="1"/>
          </p:cNvSpPr>
          <p:nvPr>
            <p:ph type="dt" sz="half" idx="10"/>
          </p:nvPr>
        </p:nvSpPr>
        <p:spPr/>
        <p:txBody>
          <a:bodyPr/>
          <a:lstStyle/>
          <a:p>
            <a:fld id="{1DFAC776-25E0-4DE7-8B15-A7CF3E7BCBA4}" type="datetime1">
              <a:rPr lang="en-US" smtClean="0"/>
              <a:t>9/25/2026</a:t>
            </a:fld>
            <a:endParaRPr lang="en-US"/>
          </a:p>
        </p:txBody>
      </p:sp>
      <p:sp>
        <p:nvSpPr>
          <p:cNvPr id="5" name="Footer Placeholder 4">
            <a:extLst>
              <a:ext uri="{FF2B5EF4-FFF2-40B4-BE49-F238E27FC236}">
                <a16:creationId xmlns:a16="http://schemas.microsoft.com/office/drawing/2014/main" id="{44A42F23-BD7E-59E6-2C45-C52333EC37B3}"/>
              </a:ext>
            </a:extLst>
          </p:cNvPr>
          <p:cNvSpPr>
            <a:spLocks noGrp="1"/>
          </p:cNvSpPr>
          <p:nvPr>
            <p:ph type="ftr" sz="quarter" idx="11"/>
          </p:nvPr>
        </p:nvSpPr>
        <p:spPr/>
        <p:txBody>
          <a:bodyPr/>
          <a:lstStyle/>
          <a:p>
            <a:endParaRPr lang="en-US"/>
          </a:p>
        </p:txBody>
      </p:sp>
      <p:sp>
        <p:nvSpPr>
          <p:cNvPr id="7" name="Google Shape;533;p51">
            <a:extLst>
              <a:ext uri="{FF2B5EF4-FFF2-40B4-BE49-F238E27FC236}">
                <a16:creationId xmlns:a16="http://schemas.microsoft.com/office/drawing/2014/main" id="{DF83EA11-AF93-2804-D0E9-99849878D55A}"/>
              </a:ext>
            </a:extLst>
          </p:cNvPr>
          <p:cNvSpPr/>
          <p:nvPr userDrawn="1"/>
        </p:nvSpPr>
        <p:spPr>
          <a:xfrm rot="5400000">
            <a:off x="10238383" y="1839025"/>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15;p34">
            <a:extLst>
              <a:ext uri="{FF2B5EF4-FFF2-40B4-BE49-F238E27FC236}">
                <a16:creationId xmlns:a16="http://schemas.microsoft.com/office/drawing/2014/main" id="{FC834A8F-96C5-7672-1450-65615F5C4D85}"/>
              </a:ext>
            </a:extLst>
          </p:cNvPr>
          <p:cNvSpPr txBox="1">
            <a:spLocks/>
          </p:cNvSpPr>
          <p:nvPr userDrawn="1"/>
        </p:nvSpPr>
        <p:spPr>
          <a:xfrm>
            <a:off x="437340" y="1730101"/>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01</a:t>
            </a:r>
          </a:p>
        </p:txBody>
      </p:sp>
      <p:sp>
        <p:nvSpPr>
          <p:cNvPr id="12" name="Google Shape;215;p34">
            <a:extLst>
              <a:ext uri="{FF2B5EF4-FFF2-40B4-BE49-F238E27FC236}">
                <a16:creationId xmlns:a16="http://schemas.microsoft.com/office/drawing/2014/main" id="{F6A3B27B-4FA5-4A59-A9F7-2B94DDFC625F}"/>
              </a:ext>
            </a:extLst>
          </p:cNvPr>
          <p:cNvSpPr txBox="1">
            <a:spLocks/>
          </p:cNvSpPr>
          <p:nvPr userDrawn="1"/>
        </p:nvSpPr>
        <p:spPr>
          <a:xfrm>
            <a:off x="4121927"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02</a:t>
            </a:r>
          </a:p>
        </p:txBody>
      </p:sp>
      <p:sp>
        <p:nvSpPr>
          <p:cNvPr id="13" name="Google Shape;215;p34">
            <a:extLst>
              <a:ext uri="{FF2B5EF4-FFF2-40B4-BE49-F238E27FC236}">
                <a16:creationId xmlns:a16="http://schemas.microsoft.com/office/drawing/2014/main" id="{61ACE851-1642-0C78-C2BA-EB583715AD89}"/>
              </a:ext>
            </a:extLst>
          </p:cNvPr>
          <p:cNvSpPr txBox="1">
            <a:spLocks/>
          </p:cNvSpPr>
          <p:nvPr userDrawn="1"/>
        </p:nvSpPr>
        <p:spPr>
          <a:xfrm>
            <a:off x="7570328" y="1787440"/>
            <a:ext cx="1250898" cy="631702"/>
          </a:xfrm>
          <a:prstGeom prst="rect">
            <a:avLst/>
          </a:prstGeom>
        </p:spPr>
        <p:txBody>
          <a:bodyPr spcFirstLastPara="1" vert="horz" wrap="square" lIns="91425" tIns="91425" rIns="91425" bIns="91425" rtlCol="0" anchor="b" anchorCtr="0">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spcBef>
                <a:spcPts val="0"/>
              </a:spcBef>
            </a:pPr>
            <a:r>
              <a:rPr lang="en" sz="2600"/>
              <a:t>03</a:t>
            </a:r>
          </a:p>
        </p:txBody>
      </p:sp>
      <p:cxnSp>
        <p:nvCxnSpPr>
          <p:cNvPr id="15" name="Google Shape;228;p34">
            <a:extLst>
              <a:ext uri="{FF2B5EF4-FFF2-40B4-BE49-F238E27FC236}">
                <a16:creationId xmlns:a16="http://schemas.microsoft.com/office/drawing/2014/main" id="{4542CEF7-A47D-2A08-961E-A0042689F1BB}"/>
              </a:ext>
            </a:extLst>
          </p:cNvPr>
          <p:cNvCxnSpPr>
            <a:cxnSpLocks/>
          </p:cNvCxnSpPr>
          <p:nvPr userDrawn="1"/>
        </p:nvCxnSpPr>
        <p:spPr>
          <a:xfrm>
            <a:off x="389113"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7" name="Google Shape;228;p34">
            <a:extLst>
              <a:ext uri="{FF2B5EF4-FFF2-40B4-BE49-F238E27FC236}">
                <a16:creationId xmlns:a16="http://schemas.microsoft.com/office/drawing/2014/main" id="{94DD35B5-284E-D9C7-8879-D2EE17356B05}"/>
              </a:ext>
            </a:extLst>
          </p:cNvPr>
          <p:cNvCxnSpPr>
            <a:cxnSpLocks/>
          </p:cNvCxnSpPr>
          <p:nvPr userDrawn="1"/>
        </p:nvCxnSpPr>
        <p:spPr>
          <a:xfrm>
            <a:off x="4038600" y="1957137"/>
            <a:ext cx="0" cy="4182811"/>
          </a:xfrm>
          <a:prstGeom prst="straightConnector1">
            <a:avLst/>
          </a:prstGeom>
          <a:noFill/>
          <a:ln w="9525" cap="flat" cmpd="sng">
            <a:solidFill>
              <a:schemeClr val="dk1"/>
            </a:solidFill>
            <a:prstDash val="solid"/>
            <a:round/>
            <a:headEnd type="none" w="sm" len="sm"/>
            <a:tailEnd type="none" w="sm" len="sm"/>
          </a:ln>
        </p:spPr>
      </p:cxnSp>
      <p:cxnSp>
        <p:nvCxnSpPr>
          <p:cNvPr id="18" name="Google Shape;228;p34">
            <a:extLst>
              <a:ext uri="{FF2B5EF4-FFF2-40B4-BE49-F238E27FC236}">
                <a16:creationId xmlns:a16="http://schemas.microsoft.com/office/drawing/2014/main" id="{3C9B1E97-0CBE-383F-3CA6-0A09C8689BF9}"/>
              </a:ext>
            </a:extLst>
          </p:cNvPr>
          <p:cNvCxnSpPr>
            <a:cxnSpLocks/>
          </p:cNvCxnSpPr>
          <p:nvPr userDrawn="1"/>
        </p:nvCxnSpPr>
        <p:spPr>
          <a:xfrm>
            <a:off x="7572245" y="1903085"/>
            <a:ext cx="0" cy="4182811"/>
          </a:xfrm>
          <a:prstGeom prst="straightConnector1">
            <a:avLst/>
          </a:prstGeom>
          <a:noFill/>
          <a:ln w="9525" cap="flat" cmpd="sng">
            <a:solidFill>
              <a:schemeClr val="dk1"/>
            </a:solidFill>
            <a:prstDash val="solid"/>
            <a:round/>
            <a:headEnd type="none" w="sm" len="sm"/>
            <a:tailEnd type="none" w="sm" len="sm"/>
          </a:ln>
        </p:spPr>
      </p:cxnSp>
      <p:sp>
        <p:nvSpPr>
          <p:cNvPr id="19" name="Content Placeholder 2">
            <a:extLst>
              <a:ext uri="{FF2B5EF4-FFF2-40B4-BE49-F238E27FC236}">
                <a16:creationId xmlns:a16="http://schemas.microsoft.com/office/drawing/2014/main" id="{2746A46D-AF9D-D167-2B51-1A6952EEC069}"/>
              </a:ext>
            </a:extLst>
          </p:cNvPr>
          <p:cNvSpPr>
            <a:spLocks noGrp="1"/>
          </p:cNvSpPr>
          <p:nvPr>
            <p:ph idx="12"/>
          </p:nvPr>
        </p:nvSpPr>
        <p:spPr>
          <a:xfrm>
            <a:off x="4315601" y="2312295"/>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983154FE-B286-DEE9-3585-6C68EFB8B801}"/>
              </a:ext>
            </a:extLst>
          </p:cNvPr>
          <p:cNvSpPr>
            <a:spLocks noGrp="1"/>
          </p:cNvSpPr>
          <p:nvPr>
            <p:ph idx="13"/>
          </p:nvPr>
        </p:nvSpPr>
        <p:spPr>
          <a:xfrm>
            <a:off x="7915433" y="2345568"/>
            <a:ext cx="2975811" cy="353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94343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434F-C234-3317-6A97-3E0288E34EB5}"/>
              </a:ext>
            </a:extLst>
          </p:cNvPr>
          <p:cNvSpPr>
            <a:spLocks noGrp="1"/>
          </p:cNvSpPr>
          <p:nvPr>
            <p:ph type="title" hasCustomPrompt="1"/>
          </p:nvPr>
        </p:nvSpPr>
        <p:spPr/>
        <p:txBody>
          <a:bodyPr/>
          <a:lstStyle>
            <a:lvl1pPr>
              <a:defRPr/>
            </a:lvl1pPr>
          </a:lstStyle>
          <a:p>
            <a:r>
              <a:rPr lang="en-US"/>
              <a:t>Disclosures</a:t>
            </a:r>
          </a:p>
        </p:txBody>
      </p:sp>
      <p:cxnSp>
        <p:nvCxnSpPr>
          <p:cNvPr id="6" name="Google Shape;534;p51">
            <a:extLst>
              <a:ext uri="{FF2B5EF4-FFF2-40B4-BE49-F238E27FC236}">
                <a16:creationId xmlns:a16="http://schemas.microsoft.com/office/drawing/2014/main" id="{6C1D7348-2254-BEE7-F4A5-2E18B6AD87AD}"/>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9065244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4B37-358D-47A1-D313-265024C2C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8C766B-8AB8-25E9-4D98-A90303D4A1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33765F-6D16-AAB1-0B5F-2FCCA6692055}"/>
              </a:ext>
            </a:extLst>
          </p:cNvPr>
          <p:cNvSpPr>
            <a:spLocks noGrp="1"/>
          </p:cNvSpPr>
          <p:nvPr>
            <p:ph type="dt" sz="half" idx="10"/>
          </p:nvPr>
        </p:nvSpPr>
        <p:spPr/>
        <p:txBody>
          <a:bodyPr/>
          <a:lstStyle/>
          <a:p>
            <a:fld id="{1E2974A2-05AC-46D9-9969-3D105205C5E1}" type="datetime1">
              <a:rPr lang="en-US" smtClean="0"/>
              <a:t>9/25/2026</a:t>
            </a:fld>
            <a:endParaRPr lang="en-US"/>
          </a:p>
        </p:txBody>
      </p:sp>
      <p:sp>
        <p:nvSpPr>
          <p:cNvPr id="5" name="Footer Placeholder 4">
            <a:extLst>
              <a:ext uri="{FF2B5EF4-FFF2-40B4-BE49-F238E27FC236}">
                <a16:creationId xmlns:a16="http://schemas.microsoft.com/office/drawing/2014/main" id="{8EA9C87B-D3AA-123D-7344-EE6106C3D2A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510229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0B86A-E609-6680-A3C9-C7CBD7BC3D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E70EDA-46B1-FD6C-6EB1-36A0CA71B6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7F8B0A-9965-E676-D042-91BCC06DFD48}"/>
              </a:ext>
            </a:extLst>
          </p:cNvPr>
          <p:cNvSpPr>
            <a:spLocks noGrp="1"/>
          </p:cNvSpPr>
          <p:nvPr>
            <p:ph type="dt" sz="half" idx="10"/>
          </p:nvPr>
        </p:nvSpPr>
        <p:spPr/>
        <p:txBody>
          <a:bodyPr/>
          <a:lstStyle/>
          <a:p>
            <a:fld id="{52DB648E-0DF8-43FC-B97C-10DC5B86CDBC}" type="datetime1">
              <a:rPr lang="en-US" smtClean="0"/>
              <a:t>9/25/2026</a:t>
            </a:fld>
            <a:endParaRPr lang="en-US"/>
          </a:p>
        </p:txBody>
      </p:sp>
      <p:sp>
        <p:nvSpPr>
          <p:cNvPr id="5" name="Footer Placeholder 4">
            <a:extLst>
              <a:ext uri="{FF2B5EF4-FFF2-40B4-BE49-F238E27FC236}">
                <a16:creationId xmlns:a16="http://schemas.microsoft.com/office/drawing/2014/main" id="{99FE473F-587C-1D01-AB13-DCFCA29E18F8}"/>
              </a:ext>
            </a:extLst>
          </p:cNvPr>
          <p:cNvSpPr>
            <a:spLocks noGrp="1"/>
          </p:cNvSpPr>
          <p:nvPr>
            <p:ph type="ftr" sz="quarter" idx="11"/>
          </p:nvPr>
        </p:nvSpPr>
        <p:spPr/>
        <p:txBody>
          <a:bodyPr/>
          <a:lstStyle/>
          <a:p>
            <a:endParaRPr lang="en-US"/>
          </a:p>
        </p:txBody>
      </p:sp>
      <p:sp>
        <p:nvSpPr>
          <p:cNvPr id="7" name="Google Shape;533;p51">
            <a:extLst>
              <a:ext uri="{FF2B5EF4-FFF2-40B4-BE49-F238E27FC236}">
                <a16:creationId xmlns:a16="http://schemas.microsoft.com/office/drawing/2014/main" id="{B0F34C9E-8228-E3E6-8F22-505F8C263FF9}"/>
              </a:ext>
            </a:extLst>
          </p:cNvPr>
          <p:cNvSpPr/>
          <p:nvPr userDrawn="1"/>
        </p:nvSpPr>
        <p:spPr>
          <a:xfrm>
            <a:off x="6211815" y="-1321332"/>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41078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94D8-737F-CFAB-E36C-CE33CDCE75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4FB194-1670-B6D2-9B57-1C605D0E2A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851079-2912-BA15-3093-8DE0FF2DCC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C32DC5-C51F-32E8-92A3-BBA13287805B}"/>
              </a:ext>
            </a:extLst>
          </p:cNvPr>
          <p:cNvSpPr>
            <a:spLocks noGrp="1"/>
          </p:cNvSpPr>
          <p:nvPr>
            <p:ph type="dt" sz="half" idx="10"/>
          </p:nvPr>
        </p:nvSpPr>
        <p:spPr/>
        <p:txBody>
          <a:bodyPr/>
          <a:lstStyle/>
          <a:p>
            <a:fld id="{61A62979-FB07-4E0D-902A-E7130E0250A7}" type="datetime1">
              <a:rPr lang="en-US" smtClean="0"/>
              <a:t>9/25/2026</a:t>
            </a:fld>
            <a:endParaRPr lang="en-US"/>
          </a:p>
        </p:txBody>
      </p:sp>
      <p:sp>
        <p:nvSpPr>
          <p:cNvPr id="6" name="Footer Placeholder 5">
            <a:extLst>
              <a:ext uri="{FF2B5EF4-FFF2-40B4-BE49-F238E27FC236}">
                <a16:creationId xmlns:a16="http://schemas.microsoft.com/office/drawing/2014/main" id="{58AADEFA-52AA-2556-6E10-41DC66E8D41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830998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C0C36-6A94-444E-6D40-6F673CC0C9C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E6A7C3-332B-492C-F0F4-8FBF941E4B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21244B-2C28-15EE-1D65-E783E568A8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453CEA-5B1D-59A3-95B0-C7EA7C95C5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ADA8AF-D6D0-CAD0-9F8A-1E5AFAD56D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7DE01F-BE4D-1EB1-16DA-C72FC589FEEB}"/>
              </a:ext>
            </a:extLst>
          </p:cNvPr>
          <p:cNvSpPr>
            <a:spLocks noGrp="1"/>
          </p:cNvSpPr>
          <p:nvPr>
            <p:ph type="dt" sz="half" idx="10"/>
          </p:nvPr>
        </p:nvSpPr>
        <p:spPr/>
        <p:txBody>
          <a:bodyPr/>
          <a:lstStyle/>
          <a:p>
            <a:fld id="{9928BB2E-3477-46E3-A067-07D49311D812}" type="datetime1">
              <a:rPr lang="en-US" smtClean="0"/>
              <a:t>9/25/2026</a:t>
            </a:fld>
            <a:endParaRPr lang="en-US"/>
          </a:p>
        </p:txBody>
      </p:sp>
      <p:sp>
        <p:nvSpPr>
          <p:cNvPr id="8" name="Footer Placeholder 7">
            <a:extLst>
              <a:ext uri="{FF2B5EF4-FFF2-40B4-BE49-F238E27FC236}">
                <a16:creationId xmlns:a16="http://schemas.microsoft.com/office/drawing/2014/main" id="{07956F5C-22EE-3480-F1B4-F41928EF9BA3}"/>
              </a:ext>
            </a:extLst>
          </p:cNvPr>
          <p:cNvSpPr>
            <a:spLocks noGrp="1"/>
          </p:cNvSpPr>
          <p:nvPr>
            <p:ph type="ftr" sz="quarter" idx="11"/>
          </p:nvPr>
        </p:nvSpPr>
        <p:spPr/>
        <p:txBody>
          <a:bodyPr/>
          <a:lstStyle/>
          <a:p>
            <a:endParaRPr lang="en-US"/>
          </a:p>
        </p:txBody>
      </p:sp>
      <p:cxnSp>
        <p:nvCxnSpPr>
          <p:cNvPr id="10" name="Google Shape;534;p51">
            <a:extLst>
              <a:ext uri="{FF2B5EF4-FFF2-40B4-BE49-F238E27FC236}">
                <a16:creationId xmlns:a16="http://schemas.microsoft.com/office/drawing/2014/main" id="{147C14CA-9A1F-E1C3-9062-615E8E0948C8}"/>
              </a:ext>
            </a:extLst>
          </p:cNvPr>
          <p:cNvCxnSpPr>
            <a:cxnSpLocks/>
          </p:cNvCxnSpPr>
          <p:nvPr userDrawn="1"/>
        </p:nvCxnSpPr>
        <p:spPr>
          <a:xfrm>
            <a:off x="11847617" y="0"/>
            <a:ext cx="0" cy="6156314"/>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41001742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13959-323C-7235-E291-DD904FE81C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EE20E2-8275-2F19-E843-9380C4C81A5A}"/>
              </a:ext>
            </a:extLst>
          </p:cNvPr>
          <p:cNvSpPr>
            <a:spLocks noGrp="1"/>
          </p:cNvSpPr>
          <p:nvPr>
            <p:ph type="dt" sz="half" idx="10"/>
          </p:nvPr>
        </p:nvSpPr>
        <p:spPr/>
        <p:txBody>
          <a:bodyPr/>
          <a:lstStyle/>
          <a:p>
            <a:fld id="{3D24C068-E4F3-4A9B-980D-D8865E6A95EE}" type="datetime1">
              <a:rPr lang="en-US" smtClean="0"/>
              <a:t>9/25/2026</a:t>
            </a:fld>
            <a:endParaRPr lang="en-US"/>
          </a:p>
        </p:txBody>
      </p:sp>
      <p:sp>
        <p:nvSpPr>
          <p:cNvPr id="4" name="Footer Placeholder 3">
            <a:extLst>
              <a:ext uri="{FF2B5EF4-FFF2-40B4-BE49-F238E27FC236}">
                <a16:creationId xmlns:a16="http://schemas.microsoft.com/office/drawing/2014/main" id="{A846B29D-5B68-E71E-7E9B-8E5627F35F99}"/>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314060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ACEFD-04B8-640E-A20A-9FA9BC0B0C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4F90FB-53CD-DA37-A339-31AE12380E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394A91-6B04-008E-9806-40EE9B317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791D9-4134-B880-6490-12E7F2B6D967}"/>
              </a:ext>
            </a:extLst>
          </p:cNvPr>
          <p:cNvSpPr>
            <a:spLocks noGrp="1"/>
          </p:cNvSpPr>
          <p:nvPr>
            <p:ph type="dt" sz="half" idx="10"/>
          </p:nvPr>
        </p:nvSpPr>
        <p:spPr/>
        <p:txBody>
          <a:bodyPr/>
          <a:lstStyle/>
          <a:p>
            <a:fld id="{65526854-0E56-47B6-B4EB-5DC822A1C4D1}" type="datetime1">
              <a:rPr lang="en-US" smtClean="0"/>
              <a:t>9/25/2026</a:t>
            </a:fld>
            <a:endParaRPr lang="en-US"/>
          </a:p>
        </p:txBody>
      </p:sp>
      <p:sp>
        <p:nvSpPr>
          <p:cNvPr id="6" name="Footer Placeholder 5">
            <a:extLst>
              <a:ext uri="{FF2B5EF4-FFF2-40B4-BE49-F238E27FC236}">
                <a16:creationId xmlns:a16="http://schemas.microsoft.com/office/drawing/2014/main" id="{B517A7F2-DA88-54E7-5C74-7DDE83AB390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92827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4D858-F965-84A5-248E-D3DCC3231A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12F295-C786-F1AB-C3F1-E56E498A84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8A29DE3-078A-35B0-A058-36E9BB28CB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9A46E-3222-68F0-446D-62640011FCFD}"/>
              </a:ext>
            </a:extLst>
          </p:cNvPr>
          <p:cNvSpPr>
            <a:spLocks noGrp="1"/>
          </p:cNvSpPr>
          <p:nvPr>
            <p:ph type="dt" sz="half" idx="10"/>
          </p:nvPr>
        </p:nvSpPr>
        <p:spPr/>
        <p:txBody>
          <a:bodyPr/>
          <a:lstStyle/>
          <a:p>
            <a:fld id="{1A1B628F-CABB-47AF-89AF-36B8CA31C70F}" type="datetime1">
              <a:rPr lang="en-US" smtClean="0"/>
              <a:t>9/25/2026</a:t>
            </a:fld>
            <a:endParaRPr lang="en-US"/>
          </a:p>
        </p:txBody>
      </p:sp>
      <p:sp>
        <p:nvSpPr>
          <p:cNvPr id="6" name="Footer Placeholder 5">
            <a:extLst>
              <a:ext uri="{FF2B5EF4-FFF2-40B4-BE49-F238E27FC236}">
                <a16:creationId xmlns:a16="http://schemas.microsoft.com/office/drawing/2014/main" id="{97A5238D-1DA5-9653-3EAD-4200A810A4B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095624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8BF75-9F6C-A74E-2D9B-D07076F6DA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99595C-8789-1109-8E5C-566D954762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CA2765-4D99-DEDD-5499-C0418BBAD7C3}"/>
              </a:ext>
            </a:extLst>
          </p:cNvPr>
          <p:cNvSpPr>
            <a:spLocks noGrp="1"/>
          </p:cNvSpPr>
          <p:nvPr>
            <p:ph type="dt" sz="half" idx="10"/>
          </p:nvPr>
        </p:nvSpPr>
        <p:spPr/>
        <p:txBody>
          <a:bodyPr/>
          <a:lstStyle/>
          <a:p>
            <a:fld id="{EFD29EB0-388A-43D3-AA16-9D157563CCB6}" type="datetime1">
              <a:rPr lang="en-US" smtClean="0"/>
              <a:t>9/25/2026</a:t>
            </a:fld>
            <a:endParaRPr lang="en-US"/>
          </a:p>
        </p:txBody>
      </p:sp>
      <p:sp>
        <p:nvSpPr>
          <p:cNvPr id="5" name="Footer Placeholder 4">
            <a:extLst>
              <a:ext uri="{FF2B5EF4-FFF2-40B4-BE49-F238E27FC236}">
                <a16:creationId xmlns:a16="http://schemas.microsoft.com/office/drawing/2014/main" id="{04F8338C-346A-9EFD-6FF9-95D0B1460EC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215404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23AC6-038D-E515-B071-7FDAA1D0F902}"/>
              </a:ext>
            </a:extLst>
          </p:cNvPr>
          <p:cNvSpPr>
            <a:spLocks noGrp="1"/>
          </p:cNvSpPr>
          <p:nvPr>
            <p:ph type="title" hasCustomPrompt="1"/>
          </p:nvPr>
        </p:nvSpPr>
        <p:spPr>
          <a:xfrm>
            <a:off x="839788" y="457200"/>
            <a:ext cx="3932237" cy="723014"/>
          </a:xfrm>
        </p:spPr>
        <p:txBody>
          <a:bodyPr anchor="b"/>
          <a:lstStyle>
            <a:lvl1pPr>
              <a:defRPr sz="3200"/>
            </a:lvl1pPr>
          </a:lstStyle>
          <a:p>
            <a:r>
              <a:rPr lang="en-US"/>
              <a:t>Upcoming Events</a:t>
            </a:r>
          </a:p>
        </p:txBody>
      </p:sp>
      <p:sp>
        <p:nvSpPr>
          <p:cNvPr id="4" name="Text Placeholder 3">
            <a:extLst>
              <a:ext uri="{FF2B5EF4-FFF2-40B4-BE49-F238E27FC236}">
                <a16:creationId xmlns:a16="http://schemas.microsoft.com/office/drawing/2014/main" id="{C4F45511-8B81-E1DC-A9E4-97097E68F26F}"/>
              </a:ext>
            </a:extLst>
          </p:cNvPr>
          <p:cNvSpPr>
            <a:spLocks noGrp="1"/>
          </p:cNvSpPr>
          <p:nvPr>
            <p:ph type="body" sz="half" idx="2"/>
          </p:nvPr>
        </p:nvSpPr>
        <p:spPr>
          <a:xfrm>
            <a:off x="838200" y="1334386"/>
            <a:ext cx="764499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645058-F056-CBB2-5449-F0B26257661B}"/>
              </a:ext>
            </a:extLst>
          </p:cNvPr>
          <p:cNvSpPr>
            <a:spLocks noGrp="1"/>
          </p:cNvSpPr>
          <p:nvPr>
            <p:ph type="dt" sz="half" idx="10"/>
          </p:nvPr>
        </p:nvSpPr>
        <p:spPr/>
        <p:txBody>
          <a:bodyPr/>
          <a:lstStyle/>
          <a:p>
            <a:fld id="{7FA088AE-5D28-4E74-93A1-45C382E3885B}" type="datetime1">
              <a:rPr lang="en-US" smtClean="0"/>
              <a:t>9/25/2026</a:t>
            </a:fld>
            <a:endParaRPr lang="en-US"/>
          </a:p>
        </p:txBody>
      </p:sp>
      <p:sp>
        <p:nvSpPr>
          <p:cNvPr id="6" name="Footer Placeholder 5">
            <a:extLst>
              <a:ext uri="{FF2B5EF4-FFF2-40B4-BE49-F238E27FC236}">
                <a16:creationId xmlns:a16="http://schemas.microsoft.com/office/drawing/2014/main" id="{0D3E8D3C-26DF-9AE4-CA28-EE2667EEDC90}"/>
              </a:ext>
            </a:extLst>
          </p:cNvPr>
          <p:cNvSpPr>
            <a:spLocks noGrp="1"/>
          </p:cNvSpPr>
          <p:nvPr>
            <p:ph type="ftr" sz="quarter" idx="11"/>
          </p:nvPr>
        </p:nvSpPr>
        <p:spPr/>
        <p:txBody>
          <a:bodyPr/>
          <a:lstStyle/>
          <a:p>
            <a:endParaRPr lang="en-US"/>
          </a:p>
        </p:txBody>
      </p:sp>
      <p:sp>
        <p:nvSpPr>
          <p:cNvPr id="8" name="Google Shape;519;p51">
            <a:extLst>
              <a:ext uri="{FF2B5EF4-FFF2-40B4-BE49-F238E27FC236}">
                <a16:creationId xmlns:a16="http://schemas.microsoft.com/office/drawing/2014/main" id="{A010B27B-02E5-21F5-ADC5-4C1CDCCAC294}"/>
              </a:ext>
            </a:extLst>
          </p:cNvPr>
          <p:cNvSpPr txBox="1">
            <a:spLocks/>
          </p:cNvSpPr>
          <p:nvPr userDrawn="1"/>
        </p:nvSpPr>
        <p:spPr>
          <a:xfrm>
            <a:off x="838200" y="5221812"/>
            <a:ext cx="3961200" cy="1058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atin typeface="Trade Gothic Next" panose="020B0503040303020004" pitchFamily="34" charset="0"/>
              </a:rPr>
              <a:t>Follow Us On Social Media!</a:t>
            </a:r>
          </a:p>
        </p:txBody>
      </p:sp>
      <p:sp>
        <p:nvSpPr>
          <p:cNvPr id="9" name="Google Shape;522;p51">
            <a:extLst>
              <a:ext uri="{FF2B5EF4-FFF2-40B4-BE49-F238E27FC236}">
                <a16:creationId xmlns:a16="http://schemas.microsoft.com/office/drawing/2014/main" id="{A4553DC2-DE7F-46A8-F134-0445B3CBFB60}"/>
              </a:ext>
            </a:extLst>
          </p:cNvPr>
          <p:cNvSpPr/>
          <p:nvPr userDrawn="1"/>
        </p:nvSpPr>
        <p:spPr>
          <a:xfrm>
            <a:off x="937362" y="5594528"/>
            <a:ext cx="313268" cy="313268"/>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523;p51">
            <a:extLst>
              <a:ext uri="{FF2B5EF4-FFF2-40B4-BE49-F238E27FC236}">
                <a16:creationId xmlns:a16="http://schemas.microsoft.com/office/drawing/2014/main" id="{E8502580-6270-DCDD-9F4B-F5118D96E12A}"/>
              </a:ext>
            </a:extLst>
          </p:cNvPr>
          <p:cNvGrpSpPr/>
          <p:nvPr userDrawn="1"/>
        </p:nvGrpSpPr>
        <p:grpSpPr>
          <a:xfrm>
            <a:off x="1349792" y="5594528"/>
            <a:ext cx="313342" cy="313227"/>
            <a:chOff x="812101" y="2571761"/>
            <a:chExt cx="417066" cy="417024"/>
          </a:xfrm>
        </p:grpSpPr>
        <p:sp>
          <p:nvSpPr>
            <p:cNvPr id="11" name="Google Shape;524;p51">
              <a:extLst>
                <a:ext uri="{FF2B5EF4-FFF2-40B4-BE49-F238E27FC236}">
                  <a16:creationId xmlns:a16="http://schemas.microsoft.com/office/drawing/2014/main" id="{D3283C42-83D6-6952-900A-88E9C67C3957}"/>
                </a:ext>
              </a:extLst>
            </p:cNvPr>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25;p51">
              <a:extLst>
                <a:ext uri="{FF2B5EF4-FFF2-40B4-BE49-F238E27FC236}">
                  <a16:creationId xmlns:a16="http://schemas.microsoft.com/office/drawing/2014/main" id="{EC5BFE77-8B28-B6C4-CDF6-8DADE43F27F6}"/>
                </a:ext>
              </a:extLst>
            </p:cNvPr>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26;p51">
              <a:extLst>
                <a:ext uri="{FF2B5EF4-FFF2-40B4-BE49-F238E27FC236}">
                  <a16:creationId xmlns:a16="http://schemas.microsoft.com/office/drawing/2014/main" id="{829A1612-F59F-7C57-1775-F3C3A60D722B}"/>
                </a:ext>
              </a:extLst>
            </p:cNvPr>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27;p51">
              <a:extLst>
                <a:ext uri="{FF2B5EF4-FFF2-40B4-BE49-F238E27FC236}">
                  <a16:creationId xmlns:a16="http://schemas.microsoft.com/office/drawing/2014/main" id="{E2B1BC03-047E-7D6E-1D1E-965E0B1EAF91}"/>
                </a:ext>
              </a:extLst>
            </p:cNvPr>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528;p51">
            <a:extLst>
              <a:ext uri="{FF2B5EF4-FFF2-40B4-BE49-F238E27FC236}">
                <a16:creationId xmlns:a16="http://schemas.microsoft.com/office/drawing/2014/main" id="{28511667-CE64-AF8F-77A1-72C86A09FA63}"/>
              </a:ext>
            </a:extLst>
          </p:cNvPr>
          <p:cNvGrpSpPr/>
          <p:nvPr userDrawn="1"/>
        </p:nvGrpSpPr>
        <p:grpSpPr>
          <a:xfrm>
            <a:off x="1791190" y="5594528"/>
            <a:ext cx="313310" cy="313227"/>
            <a:chOff x="1323129" y="2571761"/>
            <a:chExt cx="417024" cy="417024"/>
          </a:xfrm>
        </p:grpSpPr>
        <p:sp>
          <p:nvSpPr>
            <p:cNvPr id="16" name="Google Shape;529;p51">
              <a:extLst>
                <a:ext uri="{FF2B5EF4-FFF2-40B4-BE49-F238E27FC236}">
                  <a16:creationId xmlns:a16="http://schemas.microsoft.com/office/drawing/2014/main" id="{F41F3FD8-A935-B5D8-938F-D619BA3500A5}"/>
                </a:ext>
              </a:extLst>
            </p:cNvPr>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30;p51">
              <a:extLst>
                <a:ext uri="{FF2B5EF4-FFF2-40B4-BE49-F238E27FC236}">
                  <a16:creationId xmlns:a16="http://schemas.microsoft.com/office/drawing/2014/main" id="{9D379D38-EFB3-222D-D828-2155411D2277}"/>
                </a:ext>
              </a:extLst>
            </p:cNvPr>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31;p51">
              <a:extLst>
                <a:ext uri="{FF2B5EF4-FFF2-40B4-BE49-F238E27FC236}">
                  <a16:creationId xmlns:a16="http://schemas.microsoft.com/office/drawing/2014/main" id="{309DFD17-01A7-B405-8EDA-6729938232DC}"/>
                </a:ext>
              </a:extLst>
            </p:cNvPr>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32;p51">
              <a:extLst>
                <a:ext uri="{FF2B5EF4-FFF2-40B4-BE49-F238E27FC236}">
                  <a16:creationId xmlns:a16="http://schemas.microsoft.com/office/drawing/2014/main" id="{380B715F-3A40-E3BE-8BE4-999DBD99AEC2}"/>
                </a:ext>
              </a:extLst>
            </p:cNvPr>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1" name="Google Shape;534;p51">
            <a:extLst>
              <a:ext uri="{FF2B5EF4-FFF2-40B4-BE49-F238E27FC236}">
                <a16:creationId xmlns:a16="http://schemas.microsoft.com/office/drawing/2014/main" id="{F7213D3F-2470-6DB8-EB11-ED6FB70A56DA}"/>
              </a:ext>
            </a:extLst>
          </p:cNvPr>
          <p:cNvCxnSpPr>
            <a:cxnSpLocks/>
          </p:cNvCxnSpPr>
          <p:nvPr userDrawn="1"/>
        </p:nvCxnSpPr>
        <p:spPr>
          <a:xfrm>
            <a:off x="11254059" y="0"/>
            <a:ext cx="0" cy="6156314"/>
          </a:xfrm>
          <a:prstGeom prst="straightConnector1">
            <a:avLst/>
          </a:prstGeom>
          <a:noFill/>
          <a:ln w="9525" cap="flat" cmpd="sng">
            <a:solidFill>
              <a:schemeClr val="dk1"/>
            </a:solidFill>
            <a:prstDash val="solid"/>
            <a:round/>
            <a:headEnd type="none" w="med" len="med"/>
            <a:tailEnd type="none" w="med" len="med"/>
          </a:ln>
        </p:spPr>
      </p:cxnSp>
      <p:sp>
        <p:nvSpPr>
          <p:cNvPr id="22" name="Google Shape;533;p51">
            <a:extLst>
              <a:ext uri="{FF2B5EF4-FFF2-40B4-BE49-F238E27FC236}">
                <a16:creationId xmlns:a16="http://schemas.microsoft.com/office/drawing/2014/main" id="{9E903574-B2BE-FFE9-0D2A-0825961DD014}"/>
              </a:ext>
            </a:extLst>
          </p:cNvPr>
          <p:cNvSpPr/>
          <p:nvPr userDrawn="1"/>
        </p:nvSpPr>
        <p:spPr>
          <a:xfrm>
            <a:off x="8906888" y="-350393"/>
            <a:ext cx="5286000" cy="233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1830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6" Type="http://schemas.openxmlformats.org/officeDocument/2006/relationships/image" Target="../media/image1.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heme" Target="../theme/theme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A17740-E8B4-B16E-2320-471468766981}"/>
              </a:ext>
            </a:extLst>
          </p:cNvPr>
          <p:cNvSpPr/>
          <p:nvPr userDrawn="1"/>
        </p:nvSpPr>
        <p:spPr>
          <a:xfrm>
            <a:off x="0" y="6143728"/>
            <a:ext cx="12192000" cy="790367"/>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BC9741FC-FAD6-9831-6E00-D0CD28DF40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DFE7BA-00F2-7B4B-6714-850D3C7375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025A17-28FA-ECD0-5EA3-5DD321C49D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CF7E4B74-B4B1-4D81-9775-31BCC6905DDF}" type="datetime1">
              <a:rPr lang="en-US" smtClean="0"/>
              <a:t>9/25/2026</a:t>
            </a:fld>
            <a:endParaRPr lang="en-US"/>
          </a:p>
        </p:txBody>
      </p:sp>
      <p:sp>
        <p:nvSpPr>
          <p:cNvPr id="5" name="Footer Placeholder 4">
            <a:extLst>
              <a:ext uri="{FF2B5EF4-FFF2-40B4-BE49-F238E27FC236}">
                <a16:creationId xmlns:a16="http://schemas.microsoft.com/office/drawing/2014/main" id="{23B6FCBE-F5DF-7786-D138-2EB8C9AFA9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pic>
        <p:nvPicPr>
          <p:cNvPr id="8" name="Picture 7" descr="A black and white logo&#10;&#10;Description automatically generated">
            <a:extLst>
              <a:ext uri="{FF2B5EF4-FFF2-40B4-BE49-F238E27FC236}">
                <a16:creationId xmlns:a16="http://schemas.microsoft.com/office/drawing/2014/main" id="{3E7CA812-ABE9-8A3E-E7B9-AEA26360509A}"/>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265531" y="6292668"/>
            <a:ext cx="1088269" cy="471399"/>
          </a:xfrm>
          <a:prstGeom prst="rect">
            <a:avLst/>
          </a:prstGeom>
        </p:spPr>
      </p:pic>
    </p:spTree>
    <p:extLst>
      <p:ext uri="{BB962C8B-B14F-4D97-AF65-F5344CB8AC3E}">
        <p14:creationId xmlns:p14="http://schemas.microsoft.com/office/powerpoint/2010/main" val="3000333115"/>
      </p:ext>
    </p:extLst>
  </p:cSld>
  <p:clrMap bg1="lt1" tx1="dk1" bg2="lt2" tx2="dk2" accent1="accent1" accent2="accent2" accent3="accent3" accent4="accent4" accent5="accent5" accent6="accent6" hlink="hlink" folHlink="folHlink"/>
  <p:sldLayoutIdLst>
    <p:sldLayoutId id="2147483660" r:id="rId1"/>
    <p:sldLayoutId id="2147483713" r:id="rId2"/>
    <p:sldLayoutId id="2147483716" r:id="rId3"/>
    <p:sldLayoutId id="2147483661" r:id="rId4"/>
    <p:sldLayoutId id="2147483662" r:id="rId5"/>
    <p:sldLayoutId id="2147483663" r:id="rId6"/>
    <p:sldLayoutId id="2147483664" r:id="rId7"/>
    <p:sldLayoutId id="2147483665" r:id="rId8"/>
    <p:sldLayoutId id="2147483709" r:id="rId9"/>
    <p:sldLayoutId id="2147483668" r:id="rId10"/>
    <p:sldLayoutId id="2147483712" r:id="rId11"/>
    <p:sldLayoutId id="2147483681" r:id="rId12"/>
    <p:sldLayoutId id="2147483759" r:id="rId13"/>
  </p:sldLayoutIdLst>
  <p:hf sldNum="0" hdr="0" ftr="0" dt="0"/>
  <p:txStyles>
    <p:titleStyle>
      <a:lvl1pPr algn="l" defTabSz="914400" rtl="0" eaLnBrk="1" latinLnBrk="0" hangingPunct="1">
        <a:lnSpc>
          <a:spcPct val="90000"/>
        </a:lnSpc>
        <a:spcBef>
          <a:spcPct val="0"/>
        </a:spcBef>
        <a:buNone/>
        <a:defRPr sz="4400" b="1" kern="1200">
          <a:solidFill>
            <a:schemeClr val="tx1"/>
          </a:solidFill>
          <a:latin typeface="Trade Gothic Next Heavy" panose="020B09030403030200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6349AD-2282-1E6B-64AC-749F8879DEB5}"/>
              </a:ext>
            </a:extLst>
          </p:cNvPr>
          <p:cNvSpPr/>
          <p:nvPr userDrawn="1"/>
        </p:nvSpPr>
        <p:spPr>
          <a:xfrm>
            <a:off x="0" y="6143728"/>
            <a:ext cx="12192000" cy="790367"/>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D90E8E92-3D46-4C14-E09C-454330837C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0BC7F3-D21B-5B88-2C4A-155E3269FE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C5E84F-342C-FD4C-2611-4A8FDC962C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57799260-B367-4E04-98AE-2FC1190BAE10}" type="datetime1">
              <a:rPr lang="en-US" smtClean="0"/>
              <a:t>9/25/2026</a:t>
            </a:fld>
            <a:endParaRPr lang="en-US"/>
          </a:p>
        </p:txBody>
      </p:sp>
      <p:sp>
        <p:nvSpPr>
          <p:cNvPr id="5" name="Footer Placeholder 4">
            <a:extLst>
              <a:ext uri="{FF2B5EF4-FFF2-40B4-BE49-F238E27FC236}">
                <a16:creationId xmlns:a16="http://schemas.microsoft.com/office/drawing/2014/main" id="{09A3DB60-C0FA-B614-566B-2AC602D7E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pic>
        <p:nvPicPr>
          <p:cNvPr id="8" name="Picture 7" descr="A black and white logo&#10;&#10;Description automatically generated">
            <a:extLst>
              <a:ext uri="{FF2B5EF4-FFF2-40B4-BE49-F238E27FC236}">
                <a16:creationId xmlns:a16="http://schemas.microsoft.com/office/drawing/2014/main" id="{B7FFB5DD-8377-E8DF-F2AA-E8F27557FE00}"/>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295907" y="6333245"/>
            <a:ext cx="949596" cy="411331"/>
          </a:xfrm>
          <a:prstGeom prst="rect">
            <a:avLst/>
          </a:prstGeom>
        </p:spPr>
      </p:pic>
    </p:spTree>
    <p:extLst>
      <p:ext uri="{BB962C8B-B14F-4D97-AF65-F5344CB8AC3E}">
        <p14:creationId xmlns:p14="http://schemas.microsoft.com/office/powerpoint/2010/main" val="2418219750"/>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672" r:id="rId4"/>
    <p:sldLayoutId id="2147483673" r:id="rId5"/>
    <p:sldLayoutId id="2147483674" r:id="rId6"/>
    <p:sldLayoutId id="2147483710" r:id="rId7"/>
    <p:sldLayoutId id="2147483676" r:id="rId8"/>
    <p:sldLayoutId id="2147483678" r:id="rId9"/>
    <p:sldLayoutId id="2147483757" r:id="rId10"/>
    <p:sldLayoutId id="2147483680" r:id="rId11"/>
    <p:sldLayoutId id="2147483682" r:id="rId12"/>
    <p:sldLayoutId id="2147483760"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EF6DAA7-01DF-B773-4155-DEF4BA4ADBD5}"/>
              </a:ext>
            </a:extLst>
          </p:cNvPr>
          <p:cNvSpPr/>
          <p:nvPr/>
        </p:nvSpPr>
        <p:spPr>
          <a:xfrm>
            <a:off x="0" y="6143728"/>
            <a:ext cx="12192000" cy="790367"/>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DD2EDCC0-83CF-0B4A-DC14-F8E906DE76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C00CDC-8DE7-ABFD-4792-6F585520D4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552FC-9642-3A87-BDAA-D00758B88E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5E52FDAA-D993-4F81-B41D-261354F0F498}" type="datetime1">
              <a:rPr lang="en-US" smtClean="0"/>
              <a:t>9/25/2026</a:t>
            </a:fld>
            <a:endParaRPr lang="en-US"/>
          </a:p>
        </p:txBody>
      </p:sp>
      <p:sp>
        <p:nvSpPr>
          <p:cNvPr id="5" name="Footer Placeholder 4">
            <a:extLst>
              <a:ext uri="{FF2B5EF4-FFF2-40B4-BE49-F238E27FC236}">
                <a16:creationId xmlns:a16="http://schemas.microsoft.com/office/drawing/2014/main" id="{36DE6022-893C-C093-267A-A7A3B350E9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pic>
        <p:nvPicPr>
          <p:cNvPr id="9" name="Picture 8" descr="A black and white logo&#10;&#10;Description automatically generated">
            <a:extLst>
              <a:ext uri="{FF2B5EF4-FFF2-40B4-BE49-F238E27FC236}">
                <a16:creationId xmlns:a16="http://schemas.microsoft.com/office/drawing/2014/main" id="{C3501F57-C62B-B994-AC36-00895053371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227364" y="6258166"/>
            <a:ext cx="1560445" cy="675929"/>
          </a:xfrm>
          <a:prstGeom prst="rect">
            <a:avLst/>
          </a:prstGeom>
        </p:spPr>
      </p:pic>
      <p:sp>
        <p:nvSpPr>
          <p:cNvPr id="6" name="Rectangle 5">
            <a:extLst>
              <a:ext uri="{FF2B5EF4-FFF2-40B4-BE49-F238E27FC236}">
                <a16:creationId xmlns:a16="http://schemas.microsoft.com/office/drawing/2014/main" id="{0E62975E-8F95-F573-53EE-C08E90440F2E}"/>
              </a:ext>
            </a:extLst>
          </p:cNvPr>
          <p:cNvSpPr/>
          <p:nvPr userDrawn="1"/>
        </p:nvSpPr>
        <p:spPr>
          <a:xfrm>
            <a:off x="0" y="6143728"/>
            <a:ext cx="12192000" cy="790367"/>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and white logo&#10;&#10;Description automatically generated">
            <a:extLst>
              <a:ext uri="{FF2B5EF4-FFF2-40B4-BE49-F238E27FC236}">
                <a16:creationId xmlns:a16="http://schemas.microsoft.com/office/drawing/2014/main" id="{E82414BB-1133-4610-351B-9B808F44799B}"/>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482637" y="6356350"/>
            <a:ext cx="871163" cy="377357"/>
          </a:xfrm>
          <a:prstGeom prst="rect">
            <a:avLst/>
          </a:prstGeom>
        </p:spPr>
      </p:pic>
    </p:spTree>
    <p:extLst>
      <p:ext uri="{BB962C8B-B14F-4D97-AF65-F5344CB8AC3E}">
        <p14:creationId xmlns:p14="http://schemas.microsoft.com/office/powerpoint/2010/main" val="277013994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658" r:id="rId11"/>
    <p:sldLayoutId id="2147483650" r:id="rId12"/>
    <p:sldLayoutId id="2147483656" r:id="rId13"/>
    <p:sldLayoutId id="2147483758" r:id="rId14"/>
  </p:sldLayoutIdLst>
  <p:hf sldNum="0" hdr="0" ftr="0" dt="0"/>
  <p:txStyles>
    <p:titleStyle>
      <a:lvl1pPr algn="l" defTabSz="914400" rtl="0" eaLnBrk="1" latinLnBrk="0" hangingPunct="1">
        <a:lnSpc>
          <a:spcPct val="90000"/>
        </a:lnSpc>
        <a:spcBef>
          <a:spcPct val="0"/>
        </a:spcBef>
        <a:buNone/>
        <a:defRPr sz="4400" b="1" kern="1200">
          <a:solidFill>
            <a:schemeClr val="tx1"/>
          </a:solidFill>
          <a:latin typeface="Trade Gothic Next Heavy" panose="020B09030403030200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A17740-E8B4-B16E-2320-471468766981}"/>
              </a:ext>
            </a:extLst>
          </p:cNvPr>
          <p:cNvSpPr/>
          <p:nvPr/>
        </p:nvSpPr>
        <p:spPr>
          <a:xfrm>
            <a:off x="0" y="6143728"/>
            <a:ext cx="12192000" cy="790367"/>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BC9741FC-FAD6-9831-6E00-D0CD28DF40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DFE7BA-00F2-7B4B-6714-850D3C7375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025A17-28FA-ECD0-5EA3-5DD321C49D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A4F0087B-19B5-48BB-A118-C0AAB5EEECEF}" type="datetime1">
              <a:rPr lang="en-US" smtClean="0"/>
              <a:t>9/25/2026</a:t>
            </a:fld>
            <a:endParaRPr lang="en-US"/>
          </a:p>
        </p:txBody>
      </p:sp>
      <p:sp>
        <p:nvSpPr>
          <p:cNvPr id="5" name="Footer Placeholder 4">
            <a:extLst>
              <a:ext uri="{FF2B5EF4-FFF2-40B4-BE49-F238E27FC236}">
                <a16:creationId xmlns:a16="http://schemas.microsoft.com/office/drawing/2014/main" id="{23B6FCBE-F5DF-7786-D138-2EB8C9AFA9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pic>
        <p:nvPicPr>
          <p:cNvPr id="8" name="Picture 7" descr="A black and white logo&#10;&#10;Description automatically generated">
            <a:extLst>
              <a:ext uri="{FF2B5EF4-FFF2-40B4-BE49-F238E27FC236}">
                <a16:creationId xmlns:a16="http://schemas.microsoft.com/office/drawing/2014/main" id="{3E7CA812-ABE9-8A3E-E7B9-AEA26360509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327785" y="6311900"/>
            <a:ext cx="929592" cy="402666"/>
          </a:xfrm>
          <a:prstGeom prst="rect">
            <a:avLst/>
          </a:prstGeom>
        </p:spPr>
      </p:pic>
    </p:spTree>
    <p:extLst>
      <p:ext uri="{BB962C8B-B14F-4D97-AF65-F5344CB8AC3E}">
        <p14:creationId xmlns:p14="http://schemas.microsoft.com/office/powerpoint/2010/main" val="1645476545"/>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Trade Gothic Next Heavy" panose="020B09030403030200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6349AD-2282-1E6B-64AC-749F8879DEB5}"/>
              </a:ext>
            </a:extLst>
          </p:cNvPr>
          <p:cNvSpPr/>
          <p:nvPr/>
        </p:nvSpPr>
        <p:spPr>
          <a:xfrm>
            <a:off x="0" y="6143728"/>
            <a:ext cx="12192000" cy="790367"/>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D90E8E92-3D46-4C14-E09C-454330837C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0BC7F3-D21B-5B88-2C4A-155E3269FE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C5E84F-342C-FD4C-2611-4A8FDC962C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7B373608-19B1-4885-B97A-82EC5AD27E74}" type="datetime1">
              <a:rPr lang="en-US" smtClean="0"/>
              <a:t>9/25/2026</a:t>
            </a:fld>
            <a:endParaRPr lang="en-US"/>
          </a:p>
        </p:txBody>
      </p:sp>
      <p:sp>
        <p:nvSpPr>
          <p:cNvPr id="5" name="Footer Placeholder 4">
            <a:extLst>
              <a:ext uri="{FF2B5EF4-FFF2-40B4-BE49-F238E27FC236}">
                <a16:creationId xmlns:a16="http://schemas.microsoft.com/office/drawing/2014/main" id="{09A3DB60-C0FA-B614-566B-2AC602D7E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pic>
        <p:nvPicPr>
          <p:cNvPr id="8" name="Picture 7" descr="A black and white logo&#10;&#10;Description automatically generated">
            <a:extLst>
              <a:ext uri="{FF2B5EF4-FFF2-40B4-BE49-F238E27FC236}">
                <a16:creationId xmlns:a16="http://schemas.microsoft.com/office/drawing/2014/main" id="{B7FFB5DD-8377-E8DF-F2AA-E8F27557FE0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89717" y="6311900"/>
            <a:ext cx="947869" cy="410583"/>
          </a:xfrm>
          <a:prstGeom prst="rect">
            <a:avLst/>
          </a:prstGeom>
        </p:spPr>
      </p:pic>
    </p:spTree>
    <p:extLst>
      <p:ext uri="{BB962C8B-B14F-4D97-AF65-F5344CB8AC3E}">
        <p14:creationId xmlns:p14="http://schemas.microsoft.com/office/powerpoint/2010/main" val="203398823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Trade Gothic Next Heavy" panose="020B09030403030200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3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hyperlink" Target="https://illinoisaap.org/vaccines-for-children/" TargetMode="External"/><Relationship Id="rId2" Type="http://schemas.openxmlformats.org/officeDocument/2006/relationships/notesSlide" Target="../notesSlides/notesSlide9.xml"/><Relationship Id="rId1" Type="http://schemas.openxmlformats.org/officeDocument/2006/relationships/slideLayout" Target="../slideLayouts/slideLayout3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hyperlink" Target="https://www.siren.illinois.gov/" TargetMode="External"/><Relationship Id="rId2" Type="http://schemas.openxmlformats.org/officeDocument/2006/relationships/notesSlide" Target="../notesSlides/notesSlide13.xml"/><Relationship Id="rId1" Type="http://schemas.openxmlformats.org/officeDocument/2006/relationships/slideLayout" Target="../slideLayouts/slideLayout3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s://www.cdc.gov/vaccines/hcp/storage-handling/resources.html" TargetMode="External"/><Relationship Id="rId7" Type="http://schemas.openxmlformats.org/officeDocument/2006/relationships/diagramColors" Target="../diagrams/colors3.xml"/><Relationship Id="rId2" Type="http://schemas.openxmlformats.org/officeDocument/2006/relationships/notesSlide" Target="../notesSlides/notesSlide16.xml"/><Relationship Id="rId1" Type="http://schemas.openxmlformats.org/officeDocument/2006/relationships/slideLayout" Target="../slideLayouts/slideLayout3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7.xml"/><Relationship Id="rId1" Type="http://schemas.openxmlformats.org/officeDocument/2006/relationships/tags" Target="../tags/tag1.xml"/><Relationship Id="rId5" Type="http://schemas.openxmlformats.org/officeDocument/2006/relationships/image" Target="../media/image9.png"/><Relationship Id="rId4" Type="http://schemas.microsoft.com/office/2011/relationships/webextension" Target="../webextensions/webextension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openxmlformats.org/officeDocument/2006/relationships/hyperlink" Target="https://app.smartsheet.com/b/form/bf36b7b4cd6b4115b70ce51ff20e5b40" TargetMode="External"/><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hyperlink" Target="https://www2a.cdc.gov/nip/isd/ycts/mod1/courses/sh/ce.asp" TargetMode="External"/><Relationship Id="rId2" Type="http://schemas.openxmlformats.org/officeDocument/2006/relationships/notesSlide" Target="../notesSlides/notesSlide21.xml"/><Relationship Id="rId1" Type="http://schemas.openxmlformats.org/officeDocument/2006/relationships/slideLayout" Target="../slideLayouts/slideLayout30.xml"/><Relationship Id="rId4" Type="http://schemas.openxmlformats.org/officeDocument/2006/relationships/hyperlink" Target="https://www2a.cdc.gov/nip/isd/ycts/mod1/courses/vfc/ce.asp"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7.xml"/><Relationship Id="rId1" Type="http://schemas.openxmlformats.org/officeDocument/2006/relationships/tags" Target="../tags/tag2.xml"/><Relationship Id="rId5" Type="http://schemas.openxmlformats.org/officeDocument/2006/relationships/image" Target="../media/image10.png"/><Relationship Id="rId4" Type="http://schemas.microsoft.com/office/2011/relationships/webextension" Target="../webextensions/webextension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hyperlink" Target="https://app.smartsheet.com/b/form/e022b033db0745dd9a61d0e4ae37df92" TargetMode="External"/><Relationship Id="rId2" Type="http://schemas.openxmlformats.org/officeDocument/2006/relationships/notesSlide" Target="../notesSlides/notesSlide30.xml"/><Relationship Id="rId1" Type="http://schemas.openxmlformats.org/officeDocument/2006/relationships/slideLayout" Target="../slideLayouts/slideLayout30.xml"/><Relationship Id="rId5" Type="http://schemas.openxmlformats.org/officeDocument/2006/relationships/hyperlink" Target="https://icarehl7.dph.illinois.gov/icare/I-CARE%20HL7%20Specs.pdf" TargetMode="External"/><Relationship Id="rId4" Type="http://schemas.openxmlformats.org/officeDocument/2006/relationships/hyperlink" Target="https://app.smartsheet.com/b/form/d8328d34fd48441892055eca5adc4f1d"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hyperlink" Target="https://app.smartsheet.com/b/form/4a090f9ab480419e9f845b5c106b4e40" TargetMode="External"/><Relationship Id="rId2" Type="http://schemas.openxmlformats.org/officeDocument/2006/relationships/notesSlide" Target="../notesSlides/notesSlide34.xml"/><Relationship Id="rId1" Type="http://schemas.openxmlformats.org/officeDocument/2006/relationships/slideLayout" Target="../slideLayouts/slideLayout30.xml"/><Relationship Id="rId4" Type="http://schemas.openxmlformats.org/officeDocument/2006/relationships/hyperlink" Target="https://app.smartsheet.com/b/form/ca7a23db91e04dcca7a7c80789e72820"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7.xml"/><Relationship Id="rId1" Type="http://schemas.openxmlformats.org/officeDocument/2006/relationships/tags" Target="../tags/tag3.xml"/><Relationship Id="rId5" Type="http://schemas.openxmlformats.org/officeDocument/2006/relationships/image" Target="../media/image11.png"/><Relationship Id="rId4" Type="http://schemas.microsoft.com/office/2011/relationships/webextension" Target="../webextensions/webextension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42.xml"/><Relationship Id="rId1" Type="http://schemas.openxmlformats.org/officeDocument/2006/relationships/slideLayout" Target="../slideLayouts/slideLayout35.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43.xml"/><Relationship Id="rId1" Type="http://schemas.openxmlformats.org/officeDocument/2006/relationships/slideLayout" Target="../slideLayouts/slideLayout35.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7.xml"/><Relationship Id="rId1" Type="http://schemas.openxmlformats.org/officeDocument/2006/relationships/tags" Target="../tags/tag4.xml"/><Relationship Id="rId5" Type="http://schemas.openxmlformats.org/officeDocument/2006/relationships/image" Target="../media/image12.png"/><Relationship Id="rId4" Type="http://schemas.microsoft.com/office/2011/relationships/webextension" Target="../webextensions/webextension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3" Type="http://schemas.openxmlformats.org/officeDocument/2006/relationships/hyperlink" Target="https://illinoisaap.org/wp-content/uploads/2026/04/VFC_IDPH_Vaccine_Replacement_Policy_2024-2.pdf" TargetMode="External"/><Relationship Id="rId2" Type="http://schemas.openxmlformats.org/officeDocument/2006/relationships/notesSlide" Target="../notesSlides/notesSlide48.xml"/><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3" Type="http://schemas.openxmlformats.org/officeDocument/2006/relationships/hyperlink" Target="https://app.smartsheet.com/b/publish?EQBCT=4cf23e5912b44782b77b30c70d7d7697" TargetMode="External"/><Relationship Id="rId2" Type="http://schemas.openxmlformats.org/officeDocument/2006/relationships/notesSlide" Target="../notesSlides/notesSlide51.xml"/><Relationship Id="rId1" Type="http://schemas.openxmlformats.org/officeDocument/2006/relationships/slideLayout" Target="../slideLayouts/slideLayout30.xml"/><Relationship Id="rId5" Type="http://schemas.openxmlformats.org/officeDocument/2006/relationships/hyperlink" Target="https://www.youtube.com/watch?v=tfdmS7hd6bE" TargetMode="External"/><Relationship Id="rId4" Type="http://schemas.openxmlformats.org/officeDocument/2006/relationships/hyperlink" Target="An%20annual%20Off%20Site%20Vaccination%20Clinic%20Plan%20must%20be%20submitted%20and%20approved%20before%20off-site%20clinics%20can%20be%20held."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3.xml.rels><?xml version="1.0" encoding="UTF-8" standalone="yes"?>
<Relationships xmlns="http://schemas.openxmlformats.org/package/2006/relationships"><Relationship Id="rId3" Type="http://schemas.openxmlformats.org/officeDocument/2006/relationships/hyperlink" Target="https://app.smartsheet.com/b/form/80dc2ae06ef446c69991dcc8f70f80be" TargetMode="External"/><Relationship Id="rId2" Type="http://schemas.openxmlformats.org/officeDocument/2006/relationships/notesSlide" Target="../notesSlides/notesSlide52.xml"/><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7.xml"/><Relationship Id="rId1" Type="http://schemas.openxmlformats.org/officeDocument/2006/relationships/tags" Target="../tags/tag5.xml"/><Relationship Id="rId5" Type="http://schemas.openxmlformats.org/officeDocument/2006/relationships/image" Target="../media/image13.png"/><Relationship Id="rId4" Type="http://schemas.microsoft.com/office/2011/relationships/webextension" Target="../webextensions/webextension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7.xml"/><Relationship Id="rId1" Type="http://schemas.openxmlformats.org/officeDocument/2006/relationships/slideLayout" Target="../slideLayouts/slideLayout34.xml"/></Relationships>
</file>

<file path=ppt/slides/_rels/slide59.xml.rels><?xml version="1.0" encoding="UTF-8" standalone="yes"?>
<Relationships xmlns="http://schemas.openxmlformats.org/package/2006/relationships"><Relationship Id="rId3" Type="http://schemas.openxmlformats.org/officeDocument/2006/relationships/hyperlink" Target="http://www.illinois.gov/hfs/MedicalProviders/EDI/medi/Pages/default.aspx" TargetMode="External"/><Relationship Id="rId2" Type="http://schemas.openxmlformats.org/officeDocument/2006/relationships/notesSlide" Target="../notesSlides/notesSlide58.xml"/><Relationship Id="rId1" Type="http://schemas.openxmlformats.org/officeDocument/2006/relationships/slideLayout" Target="../slideLayouts/slideLayout30.xml"/><Relationship Id="rId5" Type="http://schemas.openxmlformats.org/officeDocument/2006/relationships/image" Target="../media/image15.png"/><Relationship Id="rId4" Type="http://schemas.openxmlformats.org/officeDocument/2006/relationships/hyperlink" Target="https://illinoisaap.org/wp-content/uploads/2026/04/Patient-Eligibility-Screening-Record-effective-9-6-2023.pdf" TargetMode="Externa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5.xml"/></Relationships>
</file>

<file path=ppt/slides/_rels/slide61.xml.rels><?xml version="1.0" encoding="UTF-8" standalone="yes"?>
<Relationships xmlns="http://schemas.openxmlformats.org/package/2006/relationships"><Relationship Id="rId3" Type="http://schemas.openxmlformats.org/officeDocument/2006/relationships/hyperlink" Target="https://app.smartsheet.com/b/form/afb15dd1d3cc4575b9203111831532e7" TargetMode="External"/><Relationship Id="rId2" Type="http://schemas.openxmlformats.org/officeDocument/2006/relationships/notesSlide" Target="../notesSlides/notesSlide60.xml"/><Relationship Id="rId1" Type="http://schemas.openxmlformats.org/officeDocument/2006/relationships/slideLayout" Target="../slideLayouts/slideLayout30.xml"/></Relationships>
</file>

<file path=ppt/slides/_rels/slide62.xml.rels><?xml version="1.0" encoding="UTF-8" standalone="yes"?>
<Relationships xmlns="http://schemas.openxmlformats.org/package/2006/relationships"><Relationship Id="rId3" Type="http://schemas.openxmlformats.org/officeDocument/2006/relationships/hyperlink" Target="https://www.hrsa.gov/vaccine-compensation/covered-vaccines" TargetMode="External"/><Relationship Id="rId2" Type="http://schemas.openxmlformats.org/officeDocument/2006/relationships/notesSlide" Target="../notesSlides/notesSlide61.xml"/><Relationship Id="rId1" Type="http://schemas.openxmlformats.org/officeDocument/2006/relationships/slideLayout" Target="../slideLayouts/slideLayout30.xml"/><Relationship Id="rId5" Type="http://schemas.openxmlformats.org/officeDocument/2006/relationships/hyperlink" Target="immunize.org/vaccines/vis" TargetMode="External"/><Relationship Id="rId4" Type="http://schemas.openxmlformats.org/officeDocument/2006/relationships/image" Target="../media/image16.sv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7.xml"/><Relationship Id="rId1" Type="http://schemas.openxmlformats.org/officeDocument/2006/relationships/tags" Target="../tags/tag6.xml"/><Relationship Id="rId5" Type="http://schemas.openxmlformats.org/officeDocument/2006/relationships/image" Target="../media/image17.png"/><Relationship Id="rId4" Type="http://schemas.microsoft.com/office/2011/relationships/webextension" Target="../webextensions/webextension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7.xml"/><Relationship Id="rId1" Type="http://schemas.openxmlformats.org/officeDocument/2006/relationships/tags" Target="../tags/tag7.xml"/><Relationship Id="rId5" Type="http://schemas.openxmlformats.org/officeDocument/2006/relationships/image" Target="../media/image18.png"/><Relationship Id="rId4" Type="http://schemas.microsoft.com/office/2011/relationships/webextension" Target="../webextensions/webextension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0.xml"/></Relationships>
</file>

<file path=ppt/slides/_rels/slide70.xml.rels><?xml version="1.0" encoding="UTF-8" standalone="yes"?>
<Relationships xmlns="http://schemas.openxmlformats.org/package/2006/relationships"><Relationship Id="rId3" Type="http://schemas.openxmlformats.org/officeDocument/2006/relationships/hyperlink" Target="https://vaers.hhs.gov/docs/VAERS_Table_of_Reportable_Events_Following_Vaccination.pdf" TargetMode="External"/><Relationship Id="rId2" Type="http://schemas.openxmlformats.org/officeDocument/2006/relationships/notesSlide" Target="../notesSlides/notesSlide69.xml"/><Relationship Id="rId1" Type="http://schemas.openxmlformats.org/officeDocument/2006/relationships/slideLayout" Target="../slideLayouts/slideLayout30.xml"/><Relationship Id="rId4" Type="http://schemas.openxmlformats.org/officeDocument/2006/relationships/hyperlink" Target="https://www.fda.gov/safety/medwatch-fda-safety-information-and-adverse-event-reporting-program" TargetMode="Externa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5.xml.rels><?xml version="1.0" encoding="UTF-8" standalone="yes"?>
<Relationships xmlns="http://schemas.openxmlformats.org/package/2006/relationships"><Relationship Id="rId3" Type="http://schemas.openxmlformats.org/officeDocument/2006/relationships/hyperlink" Target="https://illinoisaap.org/wp-content/uploads/2026/04/IDPH_Fraud_and_Abuse_Protocol_2026.pdf" TargetMode="External"/><Relationship Id="rId2" Type="http://schemas.openxmlformats.org/officeDocument/2006/relationships/notesSlide" Target="../notesSlides/notesSlide73.xml"/><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1.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7.xml"/><Relationship Id="rId1" Type="http://schemas.openxmlformats.org/officeDocument/2006/relationships/tags" Target="../tags/tag8.xml"/><Relationship Id="rId5" Type="http://schemas.openxmlformats.org/officeDocument/2006/relationships/image" Target="../media/image19.png"/><Relationship Id="rId4" Type="http://schemas.microsoft.com/office/2011/relationships/webextension" Target="../webextensions/webextension8.xml"/></Relationships>
</file>

<file path=ppt/slides/_rels/slide78.xml.rels><?xml version="1.0" encoding="UTF-8" standalone="yes"?>
<Relationships xmlns="http://schemas.openxmlformats.org/package/2006/relationships"><Relationship Id="rId3" Type="http://schemas.microsoft.com/office/2018/10/relationships/comments" Target="../comments/modernComment_124_7216F856.xml"/><Relationship Id="rId2" Type="http://schemas.openxmlformats.org/officeDocument/2006/relationships/notesSlide" Target="../notesSlides/notesSlide76.xml"/><Relationship Id="rId1" Type="http://schemas.openxmlformats.org/officeDocument/2006/relationships/slideLayout" Target="../slideLayouts/slideLayout31.xml"/></Relationships>
</file>

<file path=ppt/slides/_rels/slide7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7.xml"/><Relationship Id="rId1" Type="http://schemas.openxmlformats.org/officeDocument/2006/relationships/slideLayout" Target="../slideLayouts/slideLayout30.xml"/><Relationship Id="rId4" Type="http://schemas.openxmlformats.org/officeDocument/2006/relationships/image" Target="../media/image21.png"/></Relationships>
</file>

<file path=ppt/slides/_rels/slide8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8.xml"/><Relationship Id="rId1" Type="http://schemas.openxmlformats.org/officeDocument/2006/relationships/slideLayout" Target="../slideLayouts/slideLayout3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0.xml"/></Relationships>
</file>

<file path=ppt/slides/_rels/slide8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1.xml"/><Relationship Id="rId1" Type="http://schemas.openxmlformats.org/officeDocument/2006/relationships/slideLayout" Target="../slideLayouts/slideLayout3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7.xml.rels><?xml version="1.0" encoding="UTF-8" standalone="yes"?>
<Relationships xmlns="http://schemas.openxmlformats.org/package/2006/relationships"><Relationship Id="rId3" Type="http://schemas.openxmlformats.org/officeDocument/2006/relationships/hyperlink" Target="https://app.smartsheet.com/b/form/a64372e2c4fd493e80aeca56b4765ec1" TargetMode="External"/><Relationship Id="rId2" Type="http://schemas.openxmlformats.org/officeDocument/2006/relationships/notesSlide" Target="../notesSlides/notesSlide84.xml"/><Relationship Id="rId1" Type="http://schemas.openxmlformats.org/officeDocument/2006/relationships/slideLayout" Target="../slideLayouts/slideLayout3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0.xml"/></Relationships>
</file>

<file path=ppt/slides/_rels/slide90.xml.rels><?xml version="1.0" encoding="UTF-8" standalone="yes"?>
<Relationships xmlns="http://schemas.openxmlformats.org/package/2006/relationships"><Relationship Id="rId3" Type="http://schemas.openxmlformats.org/officeDocument/2006/relationships/hyperlink" Target="mailto:DPH.Vaccines@illinois.gov" TargetMode="External"/><Relationship Id="rId2" Type="http://schemas.openxmlformats.org/officeDocument/2006/relationships/notesSlide" Target="../notesSlides/notesSlide87.xml"/><Relationship Id="rId1" Type="http://schemas.openxmlformats.org/officeDocument/2006/relationships/slideLayout" Target="../slideLayouts/slideLayout32.xml"/><Relationship Id="rId4" Type="http://schemas.openxmlformats.org/officeDocument/2006/relationships/image" Target="../media/image24.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6.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27.xml"/><Relationship Id="rId1" Type="http://schemas.openxmlformats.org/officeDocument/2006/relationships/tags" Target="../tags/tag9.xml"/><Relationship Id="rId5" Type="http://schemas.openxmlformats.org/officeDocument/2006/relationships/image" Target="../media/image25.png"/><Relationship Id="rId4" Type="http://schemas.microsoft.com/office/2011/relationships/webextension" Target="../webextensions/webextension9.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9.xml"/><Relationship Id="rId1" Type="http://schemas.openxmlformats.org/officeDocument/2006/relationships/slideLayout" Target="../slideLayouts/slideLayout9.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03.xml.rels><?xml version="1.0" encoding="UTF-8" standalone="yes"?>
<Relationships xmlns="http://schemas.openxmlformats.org/package/2006/relationships"><Relationship Id="rId8" Type="http://schemas.openxmlformats.org/officeDocument/2006/relationships/hyperlink" Target="https://publications.aap.org/aapnews/news/32762/AAP-has-been-leading-voice-on-childhood-vaccine?autologincheck=redirected" TargetMode="Externa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0.xml"/><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hyperlink" Target="https://www.cdc.gov/vaccines-for-children/about/index.html"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hyperlink" Target="https://publications.aap.org/aapnews/news/34722/AAP-s-historic-victory-in-vaccine-lawsuit-a?searchresult=1?autologincheck=redirected" TargetMode="External"/><Relationship Id="rId2" Type="http://schemas.openxmlformats.org/officeDocument/2006/relationships/notesSlide" Target="../notesSlides/notesSlide102.xml"/><Relationship Id="rId1" Type="http://schemas.openxmlformats.org/officeDocument/2006/relationships/slideLayout" Target="../slideLayouts/slideLayout4.xml"/><Relationship Id="rId6" Type="http://schemas.openxmlformats.org/officeDocument/2006/relationships/hyperlink" Target="https://illinoisaap.org/wp-content/uploads/2026/08/20260811_IDPH_News_Release_Vaccine_Guidance.pdf" TargetMode="External"/><Relationship Id="rId5" Type="http://schemas.openxmlformats.org/officeDocument/2006/relationships/hyperlink" Target="https://publications.aap.org/aapnews/news/35792/AAP-Executive-order-to-reduce-childhood-vaccines?autologincheck=redirected" TargetMode="External"/><Relationship Id="rId4" Type="http://schemas.openxmlformats.org/officeDocument/2006/relationships/hyperlink" Target="https://www.whitehouse.gov/presidential-actions/2026/08/delivering-gold-standard-childhood-vaccine-recommendations-for-americans/"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3.xml"/><Relationship Id="rId1" Type="http://schemas.openxmlformats.org/officeDocument/2006/relationships/slideLayout" Target="../slideLayouts/slideLayout6.xml"/><Relationship Id="rId4" Type="http://schemas.openxmlformats.org/officeDocument/2006/relationships/hyperlink" Target="https://publications.aap.org/pediatrics/article/157/3/e2025075754/206175/Recommended-Childhood-and-Adolescent-Immunization?autologincheck=redirected"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4.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07.xml"/><Relationship Id="rId2" Type="http://schemas.openxmlformats.org/officeDocument/2006/relationships/slideLayout" Target="../slideLayouts/slideLayout27.xml"/><Relationship Id="rId1" Type="http://schemas.openxmlformats.org/officeDocument/2006/relationships/tags" Target="../tags/tag10.xml"/><Relationship Id="rId5" Type="http://schemas.openxmlformats.org/officeDocument/2006/relationships/image" Target="../media/image33.png"/><Relationship Id="rId4" Type="http://schemas.microsoft.com/office/2011/relationships/webextension" Target="../webextensions/webextension10.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9.xml"/><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3" Type="http://schemas.openxmlformats.org/officeDocument/2006/relationships/hyperlink" Target="https://vaxintegrity.cidrap.umn.edu/sites/default/files/FINAL%20REPORT%20HPV%20Vaccine%20Evidence%20Review_0.pdf" TargetMode="External"/><Relationship Id="rId2" Type="http://schemas.openxmlformats.org/officeDocument/2006/relationships/notesSlide" Target="../notesSlides/notesSlide110.xml"/><Relationship Id="rId1" Type="http://schemas.openxmlformats.org/officeDocument/2006/relationships/slideLayout" Target="../slideLayouts/slideLayout4.xml"/><Relationship Id="rId5" Type="http://schemas.openxmlformats.org/officeDocument/2006/relationships/hyperlink" Target="https://www.aap.org/en/patient-care/immunizations/human-papillomavirus-vaccines/how-to-recommend-hpv-vaccination/?srsltid=AfmBOoqFnuQ5Lp1QKIZSUowH8BcWA_w80gzlOzxlONL0pXXaAuoNKvLi" TargetMode="External"/><Relationship Id="rId4" Type="http://schemas.openxmlformats.org/officeDocument/2006/relationships/hyperlink" Target="https://www.cdc.gov/mmwr/volumes/75/wr/mm7534a1.htm" TargetMode="External"/></Relationships>
</file>

<file path=ppt/slides/_rels/slide114.xml.rels><?xml version="1.0" encoding="UTF-8" standalone="yes"?>
<Relationships xmlns="http://schemas.openxmlformats.org/package/2006/relationships"><Relationship Id="rId3" Type="http://schemas.openxmlformats.org/officeDocument/2006/relationships/hyperlink" Target="https://illinoisaap.org/wp-content/uploads/2026/09/20260902_IDPH_Health_Advisory_Measles_Update.pdf" TargetMode="External"/><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3" Type="http://schemas.openxmlformats.org/officeDocument/2006/relationships/hyperlink" Target="https://illinoisaap.org/wp-content/uploads/2026/09/20260902_IDPH_Health_Advisory_Measles_Update.pdf" TargetMode="External"/><Relationship Id="rId2" Type="http://schemas.openxmlformats.org/officeDocument/2006/relationships/notesSlide" Target="../notesSlides/notesSlide112.xml"/><Relationship Id="rId1" Type="http://schemas.openxmlformats.org/officeDocument/2006/relationships/slideLayout" Target="../slideLayouts/slideLayout4.xml"/><Relationship Id="rId4" Type="http://schemas.openxmlformats.org/officeDocument/2006/relationships/hyperlink" Target="https://www.cdc.gov/measles/travel/index.html" TargetMode="Externa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hyperlink" Target="https://publications.aap.org/aapnews/news/35919?autologincheck=redirected" TargetMode="External"/><Relationship Id="rId2" Type="http://schemas.openxmlformats.org/officeDocument/2006/relationships/notesSlide" Target="../notesSlides/notesSlide115.xml"/><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hyperlink" Target="https://dph.illinois.gov/content/dam/soi/en/web/idph/documents/standing-order/2026-27-covid19-vaccination-standing-order.pdf" TargetMode="External"/><Relationship Id="rId2" Type="http://schemas.openxmlformats.org/officeDocument/2006/relationships/notesSlide" Target="../notesSlides/notesSlide117.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hyperlink" Target="https://illinoisaap.org/wp-content/uploads/2026/09/respiratory-virus-season-guidance-2026-27.pdf" TargetMode="External"/></Relationships>
</file>

<file path=ppt/slides/_rels/slide1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8.xml"/><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3" Type="http://schemas.openxmlformats.org/officeDocument/2006/relationships/hyperlink" Target="https://dph.illinois.gov/topics-services/diseases-and-conditions/respiratory-disease/surveillance/respiratory-disease-report.html" TargetMode="External"/><Relationship Id="rId2" Type="http://schemas.openxmlformats.org/officeDocument/2006/relationships/notesSlide" Target="../notesSlides/notesSlide119.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27.xml"/><Relationship Id="rId1" Type="http://schemas.openxmlformats.org/officeDocument/2006/relationships/tags" Target="../tags/tag11.xml"/><Relationship Id="rId5" Type="http://schemas.openxmlformats.org/officeDocument/2006/relationships/image" Target="../media/image38.png"/><Relationship Id="rId4" Type="http://schemas.microsoft.com/office/2011/relationships/webextension" Target="../webextensions/webextension1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hyperlink" Target="https://downloads.aap.org/AAP/PDF/RSV-Immunization-Adminstration-Visual-Guide.pdf?_gl=1*1o1otyp*_gcl_au*NjYwMTQyNTk4LjE3ODQ2ODY5NzY.*_ga*OTc0MjcxMTk5LjE2ODQ4NTg3ODM.*_ga_GMZCQS1K47*czE3ODY3MzE1NDEkbzg5JGcwJHQxNzg2NzMxNTQxJGo2MCRsMCRoMA..*_ga_FD9D3XZVQQ*czE3ODY3MzE1NDEkbzMyNiRnMCR0MTc4NjczMTU0MSRqNjAkbDAkaDA." TargetMode="External"/><Relationship Id="rId2" Type="http://schemas.openxmlformats.org/officeDocument/2006/relationships/notesSlide" Target="../notesSlides/notesSlide123.xml"/><Relationship Id="rId1" Type="http://schemas.openxmlformats.org/officeDocument/2006/relationships/slideLayout" Target="../slideLayouts/slideLayout9.xml"/><Relationship Id="rId5" Type="http://schemas.openxmlformats.org/officeDocument/2006/relationships/image" Target="../media/image39.png"/><Relationship Id="rId4" Type="http://schemas.openxmlformats.org/officeDocument/2006/relationships/hyperlink" Target="https://illinoisaap.org/wp-content/uploads/2026/09/Products-Guide-September-2026-final.pdf" TargetMode="Externa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3" Type="http://schemas.openxmlformats.org/officeDocument/2006/relationships/hyperlink" Target="https://publications.aap.org/aapnews/news/35919?autologincheck=redirected" TargetMode="External"/><Relationship Id="rId2" Type="http://schemas.openxmlformats.org/officeDocument/2006/relationships/notesSlide" Target="../notesSlides/notesSlide125.xml"/><Relationship Id="rId1" Type="http://schemas.openxmlformats.org/officeDocument/2006/relationships/slideLayout" Target="../slideLayouts/slideLayout6.xml"/><Relationship Id="rId5" Type="http://schemas.openxmlformats.org/officeDocument/2006/relationships/hyperlink" Target="https://publications.aap.org/pediatrics/article/doi/10.1542/peds.2026-079049/208787/Recommendations-for-the-Prevention-of-Respiratory" TargetMode="External"/><Relationship Id="rId4" Type="http://schemas.openxmlformats.org/officeDocument/2006/relationships/hyperlink" Target="https://publications.aap.org/pediatrics/article/doi/10.1542/peds.2026-079047/208784/Recommendations-for-the-Prevention-of-Respiratory" TargetMode="Externa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3" Type="http://schemas.openxmlformats.org/officeDocument/2006/relationships/hyperlink" Target="https://publications.aap.org/pediatrics/article/doi/10.1542/peds.2026-076089/208513/Effectiveness-of-RSV-Prevention-Strategies-in-US" TargetMode="External"/><Relationship Id="rId2" Type="http://schemas.openxmlformats.org/officeDocument/2006/relationships/notesSlide" Target="../notesSlides/notesSlide127.xml"/><Relationship Id="rId1" Type="http://schemas.openxmlformats.org/officeDocument/2006/relationships/slideLayout" Target="../slideLayouts/slideLayout4.xml"/><Relationship Id="rId4" Type="http://schemas.openxmlformats.org/officeDocument/2006/relationships/hyperlink" Target="https://www.nejm.org/doi/full/10.1056/NEJMoa2502984"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s://www.acog.org/news/news-releases/2026/09/acog-releases-2026-27-respiratory-virus-season-immunization-recommendations" TargetMode="External"/><Relationship Id="rId2" Type="http://schemas.openxmlformats.org/officeDocument/2006/relationships/notesSlide" Target="../notesSlides/notesSlide128.xml"/><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1.xml"/><Relationship Id="rId1" Type="http://schemas.openxmlformats.org/officeDocument/2006/relationships/slideLayout" Target="../slideLayouts/slideLayout4.xml"/><Relationship Id="rId6" Type="http://schemas.openxmlformats.org/officeDocument/2006/relationships/hyperlink" Target="https://www.cidrap.umn.edu/covid-19/most-us-kids-hospitalized-covid-had-chronic-illnesses-less-4-were-vaccinated" TargetMode="External"/><Relationship Id="rId5" Type="http://schemas.openxmlformats.org/officeDocument/2006/relationships/hyperlink" Target="https://pmc.ncbi.nlm.nih.gov/articles/PMC12142060/" TargetMode="External"/><Relationship Id="rId4" Type="http://schemas.openxmlformats.org/officeDocument/2006/relationships/hyperlink" Target="https://www.cdc.gov/covid/php/surveillance/burden-estimates.html" TargetMode="Externa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hyperlink" Target="https://downloads.aap.org/AAP/PDF/COVID%20Vaccine%20Dosing_Quick%20Reference.pdf?_gl=1*1gu53l1*_ga*MjA5Nzg0NDA3NC4xNzU0OTE3MDE1*_ga_FD9D3XZVQQ*czE3NTc1MzAyMDQkbzQzJGcwJHQxNzU3NTMwMjA0JGo2MCRsMCRoMA..*_gcl_au*MTY5MzgzNjgwMC4xNzU0OTIxOTQ5Ljc1ODUwNDc5Mi4xNzU2OTA5NzMzLjE3NTY5MDk3MzI.*_ga_GMZCQS1K47*czE3NTc1MzAyMDUkbzEyJGcwJHQxNzU3NTMwMjA1JGo2MCRsMCRoMA.." TargetMode="External"/><Relationship Id="rId2" Type="http://schemas.openxmlformats.org/officeDocument/2006/relationships/notesSlide" Target="../notesSlides/notesSlide133.xml"/><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4.xml"/><Relationship Id="rId1" Type="http://schemas.openxmlformats.org/officeDocument/2006/relationships/slideLayout" Target="../slideLayouts/slideLayout4.xml"/><Relationship Id="rId4" Type="http://schemas.openxmlformats.org/officeDocument/2006/relationships/hyperlink" Target="https://downloads.aap.org/AAP/PDF/COVID%20Vaccine%20Dosing_Quick%20Reference.pdf?_gl=1*1gu53l1*_ga*MjA5Nzg0NDA3NC4xNzU0OTE3MDE1*_ga_FD9D3XZVQQ*czE3NTc1MzAyMDQkbzQzJGcwJHQxNzU3NTMwMjA0JGo2MCRsMCRoMA..*_gcl_au*MTY5MzgzNjgwMC4xNzU0OTIxOTQ5Ljc1ODUwNDc5Mi4xNzU2OTA5NzMzLjE3NTY5MDk3MzI.*_ga_GMZCQS1K47*czE3NTc1MzAyMDUkbzEyJGcwJHQxNzU3NTMwMjA1JGo2MCRsMCRoMA.." TargetMode="External"/></Relationships>
</file>

<file path=ppt/slides/_rels/slide1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5.xml"/><Relationship Id="rId1" Type="http://schemas.openxmlformats.org/officeDocument/2006/relationships/slideLayout" Target="../slideLayouts/slideLayout4.xml"/><Relationship Id="rId4" Type="http://schemas.openxmlformats.org/officeDocument/2006/relationships/hyperlink" Target="https://downloads.aap.org/AAP/PDF/COVID%20Vaccine%20Dosing_Quick%20Reference.pdf?_gl=1*1gu53l1*_ga*MjA5Nzg0NDA3NC4xNzU0OTE3MDE1*_ga_FD9D3XZVQQ*czE3NTc1MzAyMDQkbzQzJGcwJHQxNzU3NTMwMjA0JGo2MCRsMCRoMA..*_gcl_au*MTY5MzgzNjgwMC4xNzU0OTIxOTQ5Ljc1ODUwNDc5Mi4xNzU2OTA5NzMzLjE3NTY5MDk3MzI.*_ga_GMZCQS1K47*czE3NTc1MzAyMDUkbzEyJGcwJHQxNzU3NTMwMjA1JGo2MCRsMCRoMA.." TargetMode="External"/></Relationships>
</file>

<file path=ppt/slides/_rels/slide139.xml.rels><?xml version="1.0" encoding="UTF-8" standalone="yes"?>
<Relationships xmlns="http://schemas.openxmlformats.org/package/2006/relationships"><Relationship Id="rId3" Type="http://schemas.openxmlformats.org/officeDocument/2006/relationships/hyperlink" Target="https://www.nejm.org/doi/full/10.1056/NEJMsa2514268" TargetMode="External"/><Relationship Id="rId2" Type="http://schemas.openxmlformats.org/officeDocument/2006/relationships/notesSlide" Target="../notesSlides/notesSlide136.xml"/><Relationship Id="rId1" Type="http://schemas.openxmlformats.org/officeDocument/2006/relationships/slideLayout" Target="../slideLayouts/slideLayout4.xml"/><Relationship Id="rId6" Type="http://schemas.openxmlformats.org/officeDocument/2006/relationships/hyperlink" Target="https://vaxintegrity.cidrap.umn.edu/2026-2027-respiratory-season-evidence-review-executive-summary" TargetMode="External"/><Relationship Id="rId5" Type="http://schemas.openxmlformats.org/officeDocument/2006/relationships/hyperlink" Target="https://www.sciencedirect.com/science/article/abs/pii/S0264410X26008108" TargetMode="External"/><Relationship Id="rId4" Type="http://schemas.openxmlformats.org/officeDocument/2006/relationships/hyperlink" Target="https://www.cidrap.umn.edu/covid-19/vaccinated-kids-57-73-lower-risk-long-covid-cdc-study-suggests" TargetMode="External"/></Relationships>
</file>

<file path=ppt/slides/_rels/slide140.xml.rels><?xml version="1.0" encoding="UTF-8" standalone="yes"?>
<Relationships xmlns="http://schemas.openxmlformats.org/package/2006/relationships"><Relationship Id="rId3" Type="http://schemas.openxmlformats.org/officeDocument/2006/relationships/hyperlink" Target="https://us.list-manage.com/tUKsWnt9zYr?e=9eaae1e84f&amp;c2id=f82144ccf0100c08db1778f874869e07" TargetMode="External"/><Relationship Id="rId2" Type="http://schemas.openxmlformats.org/officeDocument/2006/relationships/notesSlide" Target="../notesSlides/notesSlide137.xml"/><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138.xml"/><Relationship Id="rId2" Type="http://schemas.openxmlformats.org/officeDocument/2006/relationships/slideLayout" Target="../slideLayouts/slideLayout27.xml"/><Relationship Id="rId1" Type="http://schemas.openxmlformats.org/officeDocument/2006/relationships/tags" Target="../tags/tag12.xml"/><Relationship Id="rId5" Type="http://schemas.openxmlformats.org/officeDocument/2006/relationships/image" Target="../media/image43.png"/><Relationship Id="rId4" Type="http://schemas.microsoft.com/office/2011/relationships/webextension" Target="../webextensions/webextension1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0.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3" Type="http://schemas.openxmlformats.org/officeDocument/2006/relationships/hyperlink" Target="https://redcap.dph.illinois.gov/surveys/?s=TWFKFLDN3X9AXRF3" TargetMode="External"/><Relationship Id="rId2" Type="http://schemas.openxmlformats.org/officeDocument/2006/relationships/notesSlide" Target="../notesSlides/notesSlide143.xml"/><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3" Type="http://schemas.openxmlformats.org/officeDocument/2006/relationships/hyperlink" Target="https://dph.illinois.gov/topics-services/diseases-and-conditions/respiratory-disease/surveillance/respiratory-disease-report.html?gad_source=1&amp;gclid=EAIaIQobChMInObIxK-VhgMVRjQIBR3GdgIGEAAYASAAEgL6EPD_BwE" TargetMode="External"/><Relationship Id="rId2" Type="http://schemas.openxmlformats.org/officeDocument/2006/relationships/notesSlide" Target="../notesSlides/notesSlide144.xml"/><Relationship Id="rId1" Type="http://schemas.openxmlformats.org/officeDocument/2006/relationships/slideLayout" Target="../slideLayouts/slideLayout3.xml"/><Relationship Id="rId4" Type="http://schemas.openxmlformats.org/officeDocument/2006/relationships/hyperlink" Target="https://redcap.dph.illinois.gov/surveys/?s=K8RPPPCE8CX33J8H" TargetMode="External"/></Relationships>
</file>

<file path=ppt/slides/_rels/slide148.xml.rels><?xml version="1.0" encoding="UTF-8" standalone="yes"?>
<Relationships xmlns="http://schemas.openxmlformats.org/package/2006/relationships"><Relationship Id="rId3" Type="http://schemas.openxmlformats.org/officeDocument/2006/relationships/hyperlink" Target="https://dph.illinois.gov/topics-services/prevention-wellness/immunization/coverage-dashboards/school-vaccination-coverage-dashboard.html" TargetMode="External"/><Relationship Id="rId2" Type="http://schemas.openxmlformats.org/officeDocument/2006/relationships/notesSlide" Target="../notesSlides/notesSlide145.xml"/><Relationship Id="rId1" Type="http://schemas.openxmlformats.org/officeDocument/2006/relationships/slideLayout" Target="../slideLayouts/slideLayout4.xml"/><Relationship Id="rId5" Type="http://schemas.openxmlformats.org/officeDocument/2006/relationships/hyperlink" Target="https://dph.illinois.gov/topics-services/prevention-wellness/immunization/coverage-dashboards/covid19-vaccination.html" TargetMode="External"/><Relationship Id="rId4" Type="http://schemas.openxmlformats.org/officeDocument/2006/relationships/hyperlink" Target="https://dph.illinois.gov/topics-services/prevention-wellness/immunization/coverage-dashboards/flu-vaccination.html"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s://www.aap.org/en/patient-care/immunizations/immunization-fact-sheets/?srsltid=AfmBOopZfij8ph60B33ko1bkhpSRtrX4ITYuel8SEUWc2kEmtIzIycPn" TargetMode="External"/><Relationship Id="rId2" Type="http://schemas.openxmlformats.org/officeDocument/2006/relationships/notesSlide" Target="../notesSlides/notesSlide146.xml"/><Relationship Id="rId1" Type="http://schemas.openxmlformats.org/officeDocument/2006/relationships/slideLayout" Target="../slideLayouts/slideLayout4.xml"/><Relationship Id="rId4" Type="http://schemas.openxmlformats.org/officeDocument/2006/relationships/image" Target="../media/image45.jpe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7.xml"/><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48.xml"/><Relationship Id="rId1" Type="http://schemas.openxmlformats.org/officeDocument/2006/relationships/slideLayout" Target="../slideLayouts/slideLayout6.xml"/><Relationship Id="rId5" Type="http://schemas.openxmlformats.org/officeDocument/2006/relationships/image" Target="../media/image48.png"/><Relationship Id="rId4" Type="http://schemas.microsoft.com/office/2011/relationships/webextension" Target="../webextensions/webextension13.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149.xml"/><Relationship Id="rId2" Type="http://schemas.openxmlformats.org/officeDocument/2006/relationships/slideLayout" Target="../slideLayouts/slideLayout14.xml"/><Relationship Id="rId1" Type="http://schemas.openxmlformats.org/officeDocument/2006/relationships/tags" Target="../tags/tag13.xml"/><Relationship Id="rId5" Type="http://schemas.openxmlformats.org/officeDocument/2006/relationships/image" Target="../media/image49.png"/><Relationship Id="rId4" Type="http://schemas.microsoft.com/office/2011/relationships/webextension" Target="../webextensions/webextension14.xml"/></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150.xml"/><Relationship Id="rId2" Type="http://schemas.openxmlformats.org/officeDocument/2006/relationships/slideLayout" Target="../slideLayouts/slideLayout14.xml"/><Relationship Id="rId1" Type="http://schemas.openxmlformats.org/officeDocument/2006/relationships/tags" Target="../tags/tag14.xml"/><Relationship Id="rId5" Type="http://schemas.openxmlformats.org/officeDocument/2006/relationships/image" Target="../media/image50.png"/><Relationship Id="rId4" Type="http://schemas.microsoft.com/office/2011/relationships/webextension" Target="../webextensions/webextension15.xml"/></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151.xml"/><Relationship Id="rId2" Type="http://schemas.openxmlformats.org/officeDocument/2006/relationships/slideLayout" Target="../slideLayouts/slideLayout14.xml"/><Relationship Id="rId1" Type="http://schemas.openxmlformats.org/officeDocument/2006/relationships/tags" Target="../tags/tag15.xml"/><Relationship Id="rId5" Type="http://schemas.openxmlformats.org/officeDocument/2006/relationships/image" Target="../media/image51.png"/><Relationship Id="rId4" Type="http://schemas.microsoft.com/office/2011/relationships/webextension" Target="../webextensions/webextension16.xml"/></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152.xml"/><Relationship Id="rId2" Type="http://schemas.openxmlformats.org/officeDocument/2006/relationships/slideLayout" Target="../slideLayouts/slideLayout14.xml"/><Relationship Id="rId1" Type="http://schemas.openxmlformats.org/officeDocument/2006/relationships/tags" Target="../tags/tag16.xml"/><Relationship Id="rId5" Type="http://schemas.openxmlformats.org/officeDocument/2006/relationships/image" Target="../media/image52.png"/><Relationship Id="rId4" Type="http://schemas.microsoft.com/office/2011/relationships/webextension" Target="../webextensions/webextension17.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53.xml"/><Relationship Id="rId2" Type="http://schemas.openxmlformats.org/officeDocument/2006/relationships/slideLayout" Target="../slideLayouts/slideLayout14.xml"/><Relationship Id="rId1" Type="http://schemas.openxmlformats.org/officeDocument/2006/relationships/tags" Target="../tags/tag17.xml"/><Relationship Id="rId5" Type="http://schemas.openxmlformats.org/officeDocument/2006/relationships/image" Target="../media/image53.png"/><Relationship Id="rId4" Type="http://schemas.microsoft.com/office/2011/relationships/webextension" Target="../webextensions/webextension18.xml"/></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154.xml"/><Relationship Id="rId2" Type="http://schemas.openxmlformats.org/officeDocument/2006/relationships/slideLayout" Target="../slideLayouts/slideLayout14.xml"/><Relationship Id="rId1" Type="http://schemas.openxmlformats.org/officeDocument/2006/relationships/tags" Target="../tags/tag18.xml"/><Relationship Id="rId5" Type="http://schemas.openxmlformats.org/officeDocument/2006/relationships/image" Target="../media/image54.png"/><Relationship Id="rId4" Type="http://schemas.microsoft.com/office/2011/relationships/webextension" Target="../webextensions/webextension19.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55.xml"/><Relationship Id="rId2" Type="http://schemas.openxmlformats.org/officeDocument/2006/relationships/slideLayout" Target="../slideLayouts/slideLayout1.xml"/><Relationship Id="rId1" Type="http://schemas.openxmlformats.org/officeDocument/2006/relationships/tags" Target="../tags/tag19.xml"/><Relationship Id="rId5" Type="http://schemas.openxmlformats.org/officeDocument/2006/relationships/image" Target="../media/image55.png"/><Relationship Id="rId4" Type="http://schemas.microsoft.com/office/2011/relationships/webextension" Target="../webextensions/webextension20.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56.xml"/><Relationship Id="rId2" Type="http://schemas.openxmlformats.org/officeDocument/2006/relationships/slideLayout" Target="../slideLayouts/slideLayout14.xml"/><Relationship Id="rId1" Type="http://schemas.openxmlformats.org/officeDocument/2006/relationships/tags" Target="../tags/tag20.xml"/><Relationship Id="rId5" Type="http://schemas.openxmlformats.org/officeDocument/2006/relationships/image" Target="../media/image56.png"/><Relationship Id="rId4" Type="http://schemas.microsoft.com/office/2011/relationships/webextension" Target="../webextensions/webextension21.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14.xml"/><Relationship Id="rId1" Type="http://schemas.openxmlformats.org/officeDocument/2006/relationships/tags" Target="../tags/tag21.xml"/><Relationship Id="rId5" Type="http://schemas.openxmlformats.org/officeDocument/2006/relationships/image" Target="../media/image57.png"/><Relationship Id="rId4" Type="http://schemas.microsoft.com/office/2011/relationships/webextension" Target="../webextensions/webextension22.xml"/></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58.xml"/><Relationship Id="rId2" Type="http://schemas.openxmlformats.org/officeDocument/2006/relationships/slideLayout" Target="../slideLayouts/slideLayout14.xml"/><Relationship Id="rId1" Type="http://schemas.openxmlformats.org/officeDocument/2006/relationships/tags" Target="../tags/tag22.xml"/><Relationship Id="rId5" Type="http://schemas.openxmlformats.org/officeDocument/2006/relationships/image" Target="../media/image58.png"/><Relationship Id="rId4" Type="http://schemas.microsoft.com/office/2011/relationships/webextension" Target="../webextensions/webextension23.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59.xml"/><Relationship Id="rId2" Type="http://schemas.openxmlformats.org/officeDocument/2006/relationships/slideLayout" Target="../slideLayouts/slideLayout14.xml"/><Relationship Id="rId1" Type="http://schemas.openxmlformats.org/officeDocument/2006/relationships/tags" Target="../tags/tag23.xml"/><Relationship Id="rId5" Type="http://schemas.openxmlformats.org/officeDocument/2006/relationships/image" Target="../media/image59.png"/><Relationship Id="rId4" Type="http://schemas.microsoft.com/office/2011/relationships/webextension" Target="../webextensions/webextension24.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60.xml"/><Relationship Id="rId2" Type="http://schemas.openxmlformats.org/officeDocument/2006/relationships/slideLayout" Target="../slideLayouts/slideLayout14.xml"/><Relationship Id="rId1" Type="http://schemas.openxmlformats.org/officeDocument/2006/relationships/tags" Target="../tags/tag24.xml"/><Relationship Id="rId5" Type="http://schemas.openxmlformats.org/officeDocument/2006/relationships/image" Target="../media/image60.png"/><Relationship Id="rId4" Type="http://schemas.microsoft.com/office/2011/relationships/webextension" Target="../webextensions/webextension2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4.xml"/></Relationships>
</file>

<file path=ppt/slides/_rels/slide16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62.xml"/><Relationship Id="rId1" Type="http://schemas.openxmlformats.org/officeDocument/2006/relationships/slideLayout" Target="../slideLayouts/slideLayout1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67.xml.rels><?xml version="1.0" encoding="UTF-8" standalone="yes"?>
<Relationships xmlns="http://schemas.openxmlformats.org/package/2006/relationships"><Relationship Id="rId3" Type="http://schemas.openxmlformats.org/officeDocument/2006/relationships/hyperlink" Target="https://www.cdc.gov/measles/data-research/index.html" TargetMode="External"/><Relationship Id="rId2" Type="http://schemas.openxmlformats.org/officeDocument/2006/relationships/notesSlide" Target="../notesSlides/notesSlide163.xml"/><Relationship Id="rId1" Type="http://schemas.openxmlformats.org/officeDocument/2006/relationships/slideLayout" Target="../slideLayouts/slideLayout17.xml"/><Relationship Id="rId5" Type="http://schemas.openxmlformats.org/officeDocument/2006/relationships/image" Target="../media/image61.png"/><Relationship Id="rId4" Type="http://schemas.openxmlformats.org/officeDocument/2006/relationships/hyperlink" Target="https://publichealth.jhu.edu/ivac/resources/us-measles-tracker" TargetMode="External"/></Relationships>
</file>

<file path=ppt/slides/_rels/slide168.xml.rels><?xml version="1.0" encoding="UTF-8" standalone="yes"?>
<Relationships xmlns="http://schemas.openxmlformats.org/package/2006/relationships"><Relationship Id="rId3" Type="http://schemas.openxmlformats.org/officeDocument/2006/relationships/hyperlink" Target="https://dph.illinois.gov/topics-services/diseases-and-conditions/measles/exposure-locations.html" TargetMode="External"/><Relationship Id="rId7" Type="http://schemas.openxmlformats.org/officeDocument/2006/relationships/hyperlink" Target="https://publichealth.jhu.edu/ivac/resources/us-measles-tracker" TargetMode="External"/><Relationship Id="rId2" Type="http://schemas.openxmlformats.org/officeDocument/2006/relationships/notesSlide" Target="../notesSlides/notesSlide164.xml"/><Relationship Id="rId1" Type="http://schemas.openxmlformats.org/officeDocument/2006/relationships/slideLayout" Target="../slideLayouts/slideLayout17.xml"/><Relationship Id="rId6" Type="http://schemas.openxmlformats.org/officeDocument/2006/relationships/image" Target="../media/image62.jpeg"/><Relationship Id="rId5" Type="http://schemas.openxmlformats.org/officeDocument/2006/relationships/hyperlink" Target="https://illinoisaap.org/wp-content/uploads/2026/09/20260902_IDPH_Health_Advisory_Measles_Update.pdf" TargetMode="External"/><Relationship Id="rId4" Type="http://schemas.openxmlformats.org/officeDocument/2006/relationships/hyperlink" Target="https://dph.illinois.gov/topics-services/diseases-and-conditions/measles.html" TargetMode="Externa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7.xml"/></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166.xml"/><Relationship Id="rId2" Type="http://schemas.openxmlformats.org/officeDocument/2006/relationships/slideLayout" Target="../slideLayouts/slideLayout27.xml"/><Relationship Id="rId1" Type="http://schemas.openxmlformats.org/officeDocument/2006/relationships/tags" Target="../tags/tag25.xml"/><Relationship Id="rId5" Type="http://schemas.openxmlformats.org/officeDocument/2006/relationships/image" Target="../media/image63.png"/><Relationship Id="rId4" Type="http://schemas.microsoft.com/office/2011/relationships/webextension" Target="../webextensions/webextension26.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8.xml"/></Relationships>
</file>

<file path=ppt/slides/_rels/slide172.xml.rels><?xml version="1.0" encoding="UTF-8" standalone="yes"?>
<Relationships xmlns="http://schemas.openxmlformats.org/package/2006/relationships"><Relationship Id="rId3" Type="http://schemas.openxmlformats.org/officeDocument/2006/relationships/hyperlink" Target="https://www.cdc.gov/schoolvaxview/data/index.html?fbclid=PAVERFWATwY5pwZG9mAmZkaWQWUMoRRghkGTjX3NBybjQS5-tkyjm1HGV4dG4DYWVtAjExAHNydGMGYXBwX2lkDzEyNDAyNDU3NDI4NzQxNAABp-oKXR0VaFnRDRzMdab9SACWNmjcfYISArEmsI00q2hbPeA1lwjFHqlri6AM_aem_ZAtkKjzUQ4Rd6WNEmdw_kA" TargetMode="External"/><Relationship Id="rId2" Type="http://schemas.openxmlformats.org/officeDocument/2006/relationships/notesSlide" Target="../notesSlides/notesSlide168.xml"/><Relationship Id="rId1" Type="http://schemas.openxmlformats.org/officeDocument/2006/relationships/slideLayout" Target="../slideLayouts/slideLayout20.xml"/><Relationship Id="rId4" Type="http://schemas.openxmlformats.org/officeDocument/2006/relationships/image" Target="../media/image64.png"/></Relationships>
</file>

<file path=ppt/slides/_rels/slide17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69.xml"/><Relationship Id="rId1" Type="http://schemas.openxmlformats.org/officeDocument/2006/relationships/slideLayout" Target="../slideLayouts/slideLayout17.xml"/><Relationship Id="rId5" Type="http://schemas.openxmlformats.org/officeDocument/2006/relationships/hyperlink" Target="https://www.cdc.gov/schoolvaxview/data/index.html?fbclid=PAVERFWATwY5pwZG9mAmZkaWQWUMoRRghkGTjX3NBybjQS5-tkyjm1HGV4dG4DYWVtAjExAHNydGMGYXBwX2lkDzEyNDAyNDU3NDI4NzQxNAABp-oKXR0VaFnRDRzMdab9SACWNmjcfYISArEmsI00q2hbPeA1lwjFHqlri6AM_aem_ZAtkKjzUQ4Rd6WNEmdw_kA" TargetMode="External"/><Relationship Id="rId4" Type="http://schemas.openxmlformats.org/officeDocument/2006/relationships/hyperlink" Target="https://dph.illinois.gov/topics-services/prevention-wellness/immunization/coverage-dashboards/school-vaccination-coverage-dashboard.html"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s://illinoisaap.org/wp-content/uploads/2025/08/Clinicians-Guide-to-Exemptions-for-Minimum-Immunization-Requirements-.pdf" TargetMode="External"/><Relationship Id="rId2" Type="http://schemas.openxmlformats.org/officeDocument/2006/relationships/notesSlide" Target="../notesSlides/notesSlide170.xml"/><Relationship Id="rId1" Type="http://schemas.openxmlformats.org/officeDocument/2006/relationships/slideLayout" Target="../slideLayouts/slideLayout19.xml"/></Relationships>
</file>

<file path=ppt/slides/_rels/slide1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71.xml"/><Relationship Id="rId1" Type="http://schemas.openxmlformats.org/officeDocument/2006/relationships/slideLayout" Target="../slideLayouts/slideLayout17.xml"/><Relationship Id="rId4" Type="http://schemas.openxmlformats.org/officeDocument/2006/relationships/image" Target="../media/image67.png"/></Relationships>
</file>

<file path=ppt/slides/_rels/slide17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72.xml"/><Relationship Id="rId1" Type="http://schemas.openxmlformats.org/officeDocument/2006/relationships/slideLayout" Target="../slideLayouts/slideLayout1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7.xml"/></Relationships>
</file>

<file path=ppt/slides/_rels/slide178.xml.rels><?xml version="1.0" encoding="UTF-8" standalone="yes"?>
<Relationships xmlns="http://schemas.openxmlformats.org/package/2006/relationships"><Relationship Id="rId3" Type="http://schemas.openxmlformats.org/officeDocument/2006/relationships/hyperlink" Target="https://www.axios.com/2025/04/24/trust-health-advice-gen-z-edelman" TargetMode="External"/><Relationship Id="rId2" Type="http://schemas.openxmlformats.org/officeDocument/2006/relationships/notesSlide" Target="../notesSlides/notesSlide174.xml"/><Relationship Id="rId1" Type="http://schemas.openxmlformats.org/officeDocument/2006/relationships/slideLayout" Target="../slideLayouts/slideLayout20.xml"/><Relationship Id="rId5" Type="http://schemas.openxmlformats.org/officeDocument/2006/relationships/image" Target="../media/image70.png"/><Relationship Id="rId4" Type="http://schemas.openxmlformats.org/officeDocument/2006/relationships/hyperlink" Target="https://www.kff.org/public-opinion/kff-tracking-poll-on-health-information-and-trust-update-on-common-vaccine-myths/?utm_campaign=Common%20Health%20Coalition&amp;utm_medium=email&amp;_hsenc=p2ANqtz-9s0cixskZjL_j80aFN4V75jknBoQx7k40XAkPrTzY41jvfidIK5CXXsVvVCajdk8h1LK3HN8FeJuxhkJLuaRWfWrBeWeD6J8D7r4GmKlrNgAIEMXA&amp;_hsmi=426254179&amp;utm_content=426254179&amp;utm_source=hs_email" TargetMode="External"/></Relationships>
</file>

<file path=ppt/slides/_rels/slide179.xml.rels><?xml version="1.0" encoding="UTF-8" standalone="yes"?>
<Relationships xmlns="http://schemas.openxmlformats.org/package/2006/relationships"><Relationship Id="rId3" Type="http://schemas.openxmlformats.org/officeDocument/2006/relationships/hyperlink" Target="https://hsph.harvard.edu/wp-content/uploads/2026/06/dBF-Harvard_OneYearInPollReport_June-2026.pdf?utm_source=newsletter&amp;utm_medium=email&amp;utm_campaign=newsletter_axiosvitals&amp;stream=to" TargetMode="External"/><Relationship Id="rId2" Type="http://schemas.openxmlformats.org/officeDocument/2006/relationships/notesSlide" Target="../notesSlides/notesSlide175.xml"/><Relationship Id="rId1" Type="http://schemas.openxmlformats.org/officeDocument/2006/relationships/slideLayout" Target="../slideLayouts/slideLayout20.xml"/><Relationship Id="rId4" Type="http://schemas.openxmlformats.org/officeDocument/2006/relationships/image" Target="../media/image71.png"/></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9.xml"/></Relationships>
</file>

<file path=ppt/slides/_rels/slide18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77.xml"/><Relationship Id="rId1" Type="http://schemas.openxmlformats.org/officeDocument/2006/relationships/slideLayout" Target="../slideLayouts/slideLayout19.xml"/><Relationship Id="rId4" Type="http://schemas.openxmlformats.org/officeDocument/2006/relationships/image" Target="../media/image73.png"/></Relationships>
</file>

<file path=ppt/slides/_rels/slide182.xml.rels><?xml version="1.0" encoding="UTF-8" standalone="yes"?>
<Relationships xmlns="http://schemas.openxmlformats.org/package/2006/relationships"><Relationship Id="rId8" Type="http://schemas.openxmlformats.org/officeDocument/2006/relationships/hyperlink" Target="https://www.aap.org/en/patient-care/immunizations/communicating-with-families-and-promoting-vaccine-confidence/talking-with-vaccine-hesitant-parents/?srsltid=AfmBOooe8DbcWVtjGanYfQ6tpiQtwOOxsdPNLB-399IOH1iHugMfiMKW" TargetMode="External"/><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78.xml"/><Relationship Id="rId1" Type="http://schemas.openxmlformats.org/officeDocument/2006/relationships/slideLayout" Target="../slideLayouts/slideLayout1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hyperlink" Target="https://www.smartbrief.com/original/messaging-makes-a-difference-when-it-comes-to-getting-kids-vaccinated?utm_term=1D811E4A-183C-4CF2-AC77-286886860756&amp;lrh=08209ef0e44a68efaec582b1f109b530c9e5d573bd599f488e2ba63d6d8554c1&amp;utm_campaign=754C9E92-7324-4921-8730-2676BDB6861D&amp;utm_content=ED1B26E4-2A7C-4C77-924B-744B8990365D&amp;utm_source=brief" TargetMode="External"/></Relationships>
</file>

<file path=ppt/slides/_rels/slide183.xml.rels><?xml version="1.0" encoding="UTF-8" standalone="yes"?>
<Relationships xmlns="http://schemas.openxmlformats.org/package/2006/relationships"><Relationship Id="rId8" Type="http://schemas.openxmlformats.org/officeDocument/2006/relationships/hyperlink" Target="https://www.youcanknowthings.com/introducing-the-communication-lab-and-one-more-thing/?ref=you-can-know-things-newsletter" TargetMode="External"/><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79.xml"/><Relationship Id="rId1" Type="http://schemas.openxmlformats.org/officeDocument/2006/relationships/slideLayout" Target="../slideLayouts/slideLayout19.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84.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80.xml"/><Relationship Id="rId1" Type="http://schemas.openxmlformats.org/officeDocument/2006/relationships/slideLayout" Target="../slideLayouts/slideLayout19.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75.png"/></Relationships>
</file>

<file path=ppt/slides/_rels/slide185.xml.rels><?xml version="1.0" encoding="UTF-8" standalone="yes"?>
<Relationships xmlns="http://schemas.openxmlformats.org/package/2006/relationships"><Relationship Id="rId3" Type="http://schemas.openxmlformats.org/officeDocument/2006/relationships/hyperlink" Target="https://www.frameworksinstitute.org/wp-content/uploads/2023/05/Talking-about-Health-Equity.pdf" TargetMode="External"/><Relationship Id="rId2" Type="http://schemas.openxmlformats.org/officeDocument/2006/relationships/notesSlide" Target="../notesSlides/notesSlide181.xml"/><Relationship Id="rId1" Type="http://schemas.openxmlformats.org/officeDocument/2006/relationships/slideLayout" Target="../slideLayouts/slideLayout17.xml"/></Relationships>
</file>

<file path=ppt/slides/_rels/slide186.xml.rels><?xml version="1.0" encoding="UTF-8" standalone="yes"?>
<Relationships xmlns="http://schemas.openxmlformats.org/package/2006/relationships"><Relationship Id="rId3" Type="http://schemas.openxmlformats.org/officeDocument/2006/relationships/hyperlink" Target="https://www.frameworksinstitute.org/resources/dos-and-donts-when-communication-about-childhood-vaccines-with-spanish-speaking-audiences/" TargetMode="External"/><Relationship Id="rId2" Type="http://schemas.openxmlformats.org/officeDocument/2006/relationships/notesSlide" Target="../notesSlides/notesSlide182.xml"/><Relationship Id="rId1" Type="http://schemas.openxmlformats.org/officeDocument/2006/relationships/slideLayout" Target="../slideLayouts/slideLayout17.xml"/><Relationship Id="rId4" Type="http://schemas.openxmlformats.org/officeDocument/2006/relationships/hyperlink" Target="https://www.frameworksinstitute.org/resources/framing-childhood-vaccination-for-spanish-speakers-in-the-united-states/" TargetMode="External"/></Relationships>
</file>

<file path=ppt/slides/_rels/slide18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hyperlink" Target="https://www.cdc.gov/immigrant-refugee-health/hcp/overseas-guidance/vaccination-program.html" TargetMode="External"/><Relationship Id="rId7" Type="http://schemas.openxmlformats.org/officeDocument/2006/relationships/hyperlink" Target="https://illinoisaap.org/wp-content/uploads/2024/06/ICAAP-US-HealthcareSystem_FINAL.pdf" TargetMode="External"/><Relationship Id="rId2" Type="http://schemas.openxmlformats.org/officeDocument/2006/relationships/notesSlide" Target="../notesSlides/notesSlide183.xml"/><Relationship Id="rId1" Type="http://schemas.openxmlformats.org/officeDocument/2006/relationships/slideLayout" Target="../slideLayouts/slideLayout17.xml"/><Relationship Id="rId6" Type="http://schemas.openxmlformats.org/officeDocument/2006/relationships/hyperlink" Target="https://illinoisaap.org/wp-content/uploads/2024/06/ICAAP-NavigatingInternationalVaccineGaps-FINAL.pdf" TargetMode="External"/><Relationship Id="rId5" Type="http://schemas.openxmlformats.org/officeDocument/2006/relationships/hyperlink" Target="https://illinoisaap.org/immunizations/#new-arrivals" TargetMode="External"/><Relationship Id="rId4" Type="http://schemas.openxmlformats.org/officeDocument/2006/relationships/hyperlink" Target="https://getcareillinois.org/immigrant-health-coverage/" TargetMode="External"/></Relationships>
</file>

<file path=ppt/slides/_rels/slide18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84.xml"/><Relationship Id="rId1" Type="http://schemas.openxmlformats.org/officeDocument/2006/relationships/slideLayout" Target="../slideLayouts/slideLayout17.xml"/></Relationships>
</file>

<file path=ppt/slides/_rels/slide189.xml.rels><?xml version="1.0" encoding="UTF-8" standalone="yes"?>
<Relationships xmlns="http://schemas.openxmlformats.org/package/2006/relationships"><Relationship Id="rId3" Type="http://schemas.openxmlformats.org/officeDocument/2006/relationships/hyperlink" Target="https://www.nachc.org/wp-content/uploads/2026/07/Best-Practices-Resource-Guide-for-HC-serving-Individuals-with-Developmental-Disabilities.pdf" TargetMode="External"/><Relationship Id="rId2" Type="http://schemas.openxmlformats.org/officeDocument/2006/relationships/notesSlide" Target="../notesSlides/notesSlide185.xml"/><Relationship Id="rId1" Type="http://schemas.openxmlformats.org/officeDocument/2006/relationships/slideLayout" Target="../slideLayouts/slideLayout19.xml"/><Relationship Id="rId5" Type="http://schemas.openxmlformats.org/officeDocument/2006/relationships/hyperlink" Target="https://www.cdc.gov/disability-and-health/about/disability-and-health-information-for-healthcare-providers.html" TargetMode="External"/><Relationship Id="rId4" Type="http://schemas.openxmlformats.org/officeDocument/2006/relationships/hyperlink" Target="https://www.ama-assn.org/media/24926/download" TargetMode="External"/></Relationships>
</file>

<file path=ppt/slides/_rels/slide190.xml.rels><?xml version="1.0" encoding="UTF-8" standalone="yes"?>
<Relationships xmlns="http://schemas.openxmlformats.org/package/2006/relationships"><Relationship Id="rId8" Type="http://schemas.openxmlformats.org/officeDocument/2006/relationships/hyperlink" Target="https://www.nachc.org/wp-content/uploads/2026/07/Best-Practices-Resource-Guide-for-HC-serving-Individuals-with-Developmental-Disabilities.pdf" TargetMode="External"/><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86.xml"/><Relationship Id="rId1" Type="http://schemas.openxmlformats.org/officeDocument/2006/relationships/slideLayout" Target="../slideLayouts/slideLayout1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91.xml.rels><?xml version="1.0" encoding="UTF-8" standalone="yes"?>
<Relationships xmlns="http://schemas.openxmlformats.org/package/2006/relationships"><Relationship Id="rId8" Type="http://schemas.openxmlformats.org/officeDocument/2006/relationships/hyperlink" Target="https://mmaap.mmsend.com/link.cfm?r=x4Xdn_nm9UarX2yU9F2dJA~~&amp;pe=L3l3oliWRYWQLi_GFcPjOM4rJ8OrpD6B7B2fCysvFUQpworXTL1N2etDiY4DRQ3ZDAZ2T5pafjFns0Df94YQKA~~&amp;t=Dn5pMeguOuDF6IWnPyh2Tg~~" TargetMode="External"/><Relationship Id="rId3" Type="http://schemas.openxmlformats.org/officeDocument/2006/relationships/hyperlink" Target="https://www.ovid.com/jnls/pidj/abstract/10.1097/inf.0000000000005349~association-between-first-mmr-vaccination-before-age-2-years" TargetMode="External"/><Relationship Id="rId7" Type="http://schemas.openxmlformats.org/officeDocument/2006/relationships/hyperlink" Target="http://healthychildren.org/" TargetMode="External"/><Relationship Id="rId2" Type="http://schemas.openxmlformats.org/officeDocument/2006/relationships/notesSlide" Target="../notesSlides/notesSlide187.xml"/><Relationship Id="rId1" Type="http://schemas.openxmlformats.org/officeDocument/2006/relationships/slideLayout" Target="../slideLayouts/slideLayout17.xml"/><Relationship Id="rId6" Type="http://schemas.openxmlformats.org/officeDocument/2006/relationships/hyperlink" Target="https://mmaap.mmsend.com/link.cfm?r=x4Xdn_nm9UarX2yU9F2dJA~~&amp;pe=p9l8Wd2Rso5SbFcAxGYBYk4an4RVUsP7y7yU47BSFaxYOl2nR32AY1cm51JGLAy5SfUmBjSIDihnPIQo62goxg~~&amp;t=Dn5pMeguOuDF6IWnPyh2Tg~~" TargetMode="External"/><Relationship Id="rId5" Type="http://schemas.openxmlformats.org/officeDocument/2006/relationships/hyperlink" Target="https://mmaap.mmsend.com/link.cfm?r=x4Xdn_nm9UarX2yU9F2dJA~~&amp;pe=T48jk7OmNlpbOpRuAIqEV2GsxB9y3vreh2WhrL6zeDgWhG-gr-dSALUvnJeaRi06lI6YVkLxAoSn9xNdWKP6Ig~~&amp;t=Dn5pMeguOuDF6IWnPyh2Tg~~" TargetMode="External"/><Relationship Id="rId4" Type="http://schemas.openxmlformats.org/officeDocument/2006/relationships/hyperlink" Target="https://mmaap.mmsend.com/link.cfm?r=x4Xdn_nm9UarX2yU9F2dJA~~&amp;pe=ugM3_W_icwPWdNKIFAd_3vLrmSsgWaK6hn7WKBuwXABaeOeKPAlSQAXzlWysBeMPQ4d7tYvjGiUrWpAWJOJplA~~&amp;t=Dn5pMeguOuDF6IWnPyh2Tg~~" TargetMode="External"/><Relationship Id="rId9" Type="http://schemas.openxmlformats.org/officeDocument/2006/relationships/hyperlink" Target="https://mmaap.mmsend.com/link.cfm?r=x4Xdn_nm9UarX2yU9F2dJA~~&amp;pe=9UcFT2ILXF10cQSVfP10UHjG1xfka3ps_32sOUQ3zLCl3MBx8thgU9XLj_1-SbBF5vtHNsVcp4-xBWf3MNP17w~~&amp;t=Dn5pMeguOuDF6IWnPyh2Tg~~" TargetMode="External"/></Relationships>
</file>

<file path=ppt/slides/_rels/slide192.xml.rels><?xml version="1.0" encoding="UTF-8" standalone="yes"?>
<Relationships xmlns="http://schemas.openxmlformats.org/package/2006/relationships"><Relationship Id="rId8" Type="http://schemas.openxmlformats.org/officeDocument/2006/relationships/hyperlink" Target="https://publications.aap.org/redbook/resources/15644/Red-Book-Online-News" TargetMode="External"/><Relationship Id="rId3" Type="http://schemas.openxmlformats.org/officeDocument/2006/relationships/hyperlink" Target="https://www.healthychildren.org/English/family-life/Media/Pages/follow-pediatricians-for-trustworthy-content-on-childrens-health.aspx" TargetMode="External"/><Relationship Id="rId7" Type="http://schemas.openxmlformats.org/officeDocument/2006/relationships/hyperlink" Target="https://www.aap.org/en/news-room/campaigns-and-toolkits/immunizations/" TargetMode="External"/><Relationship Id="rId2" Type="http://schemas.openxmlformats.org/officeDocument/2006/relationships/notesSlide" Target="../notesSlides/notesSlide188.xml"/><Relationship Id="rId1" Type="http://schemas.openxmlformats.org/officeDocument/2006/relationships/slideLayout" Target="../slideLayouts/slideLayout17.xml"/><Relationship Id="rId6" Type="http://schemas.openxmlformats.org/officeDocument/2006/relationships/hyperlink" Target="https://downloads.aap.org/AAP/PDF/MisleadingHealthClaims_Digital.pdf?_gl=1*1dgtvbe*_ga*ODI3OTgyNzExLjE3ODg5ODY5NDY.*_ga_FD9D3XZVQQ*czE3ODkxNTg1MzkkbzMkZzEkdDE3ODkxNTk3NTAkajYwJGwwJGgw*_gcl_au*MTYxMjUyNDUwMC4xNzg5MDU0MjE2LjE0NDQ3NTM1MDIuMTc4OTE1ODU1MS4xNzg5MTU4NjI1Ljc3NjY4MzAzOC4xNzg5MTU4NTUxLjE3ODkxNTg2MjU.*_ga_GMZCQS1K47*czE3ODkxNTg1NDgkbzIkZzEkdDE3ODkxNTk3NTAkajYwJGwwJGgw" TargetMode="External"/><Relationship Id="rId5" Type="http://schemas.openxmlformats.org/officeDocument/2006/relationships/hyperlink" Target="https://www.aap.org/en/patient-care/immunizations/communicating-with-families-and-promoting-vaccine-confidence/?srsltid=AfmBOora2ImgNEgwpVj6VGt2LixfgolK9H36d_5SYxib9Cn3__2goP2U" TargetMode="External"/><Relationship Id="rId4" Type="http://schemas.openxmlformats.org/officeDocument/2006/relationships/hyperlink" Target="https://www.aap.org/en/news-room/fact-checked/?srsltid=AfmBOop2LhE2fbZfBrNaZaHM-JrZ_lAQKz_nVhtAz5X8Uum_-cHKft2K" TargetMode="Externa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14.xml"/></Relationships>
</file>

<file path=ppt/slides/_rels/slide19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90.xml"/><Relationship Id="rId1" Type="http://schemas.openxmlformats.org/officeDocument/2006/relationships/slideLayout" Target="../slideLayouts/slideLayout17.xml"/><Relationship Id="rId4" Type="http://schemas.openxmlformats.org/officeDocument/2006/relationships/hyperlink" Target="https://illinoisaap.org/upcoming-events/" TargetMode="External"/></Relationships>
</file>

<file path=ppt/slides/_rels/slide19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91.xml"/><Relationship Id="rId1" Type="http://schemas.openxmlformats.org/officeDocument/2006/relationships/slideLayout" Target="../slideLayouts/slideLayout17.xml"/></Relationships>
</file>

<file path=ppt/slides/_rels/slide198.xml.rels><?xml version="1.0" encoding="UTF-8" standalone="yes"?>
<Relationships xmlns="http://schemas.openxmlformats.org/package/2006/relationships"><Relationship Id="rId8" Type="http://schemas.openxmlformats.org/officeDocument/2006/relationships/hyperlink" Target="https://illinoisaap.org/wp-content/uploads/2025/09/ICAAP-CBT-and-Relaxation_Final-1.pdf" TargetMode="External"/><Relationship Id="rId13" Type="http://schemas.openxmlformats.org/officeDocument/2006/relationships/hyperlink" Target="https://illinoisaap.org/autism-guide/" TargetMode="External"/><Relationship Id="rId3" Type="http://schemas.openxmlformats.org/officeDocument/2006/relationships/hyperlink" Target="https://illinoisaap.org/wp-content/uploads/2025/12/ICAAP-ADHD-Preschool_MedFlowChart-FINAL.pdf" TargetMode="External"/><Relationship Id="rId7" Type="http://schemas.openxmlformats.org/officeDocument/2006/relationships/hyperlink" Target="https://illinoisaap.org/mental-health-peer-advisor-network/#ask-advisor" TargetMode="External"/><Relationship Id="rId12" Type="http://schemas.openxmlformats.org/officeDocument/2006/relationships/hyperlink" Target="https://illinoisaap.org/wp-content/uploads/2025/09/ICAAP-QI-CBTBooks-List_Final-1.pdf" TargetMode="External"/><Relationship Id="rId2" Type="http://schemas.openxmlformats.org/officeDocument/2006/relationships/notesSlide" Target="../notesSlides/notesSlide192.xml"/><Relationship Id="rId1" Type="http://schemas.openxmlformats.org/officeDocument/2006/relationships/slideLayout" Target="../slideLayouts/slideLayout26.xml"/><Relationship Id="rId6" Type="http://schemas.openxmlformats.org/officeDocument/2006/relationships/hyperlink" Target="https://illinoisaap.org/wp-content/uploads/2025/12/ICAAP-AnxietyDepression_MedFlowChart-FINAL.pdf" TargetMode="External"/><Relationship Id="rId11" Type="http://schemas.openxmlformats.org/officeDocument/2006/relationships/hyperlink" Target="https://illinoisaap.org/wp-content/uploads/2025/10/ICAAP-QI-AppList_Final-SPANISH.pdf" TargetMode="External"/><Relationship Id="rId5" Type="http://schemas.openxmlformats.org/officeDocument/2006/relationships/hyperlink" Target="https://illinoisaap.org/wp-content/uploads/2025/12/ICAAP-AnxietyDepression-Preschool_MedFlowChart-FINAL.pdf" TargetMode="External"/><Relationship Id="rId15" Type="http://schemas.openxmlformats.org/officeDocument/2006/relationships/image" Target="../media/image80.png"/><Relationship Id="rId10" Type="http://schemas.openxmlformats.org/officeDocument/2006/relationships/hyperlink" Target="https://illinoisaap.org/wp-content/uploads/2025/09/ICAAP-QI-AppList_Final-1.pdf" TargetMode="External"/><Relationship Id="rId4" Type="http://schemas.openxmlformats.org/officeDocument/2006/relationships/hyperlink" Target="https://illinoisaap.org/wp-content/uploads/2025/12/ICAAP-ADHD_MedFlowChart-FINAL.pdf" TargetMode="External"/><Relationship Id="rId9" Type="http://schemas.openxmlformats.org/officeDocument/2006/relationships/hyperlink" Target="https://illinoisaap.org/wp-content/uploads/2025/10/ICAAP-CBT-and-Relaxation_Final-SPANISH.pdf" TargetMode="External"/><Relationship Id="rId14" Type="http://schemas.openxmlformats.org/officeDocument/2006/relationships/hyperlink" Target="https://illinoisaap.org/teen-mental-health/" TargetMode="External"/></Relationships>
</file>

<file path=ppt/slides/_rels/slide19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93.xml"/><Relationship Id="rId1" Type="http://schemas.openxmlformats.org/officeDocument/2006/relationships/slideLayout" Target="../slideLayouts/slideLayout58.xml"/><Relationship Id="rId4" Type="http://schemas.openxmlformats.org/officeDocument/2006/relationships/image" Target="../media/image82.png"/></Relationships>
</file>

<file path=ppt/slides/_rels/slide20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94.xml"/><Relationship Id="rId1" Type="http://schemas.openxmlformats.org/officeDocument/2006/relationships/slideLayout" Target="../slideLayouts/slideLayout58.xml"/><Relationship Id="rId4" Type="http://schemas.openxmlformats.org/officeDocument/2006/relationships/image" Target="../media/image83.png"/></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7BB30-B700-24F9-A51D-954D8807665D}"/>
              </a:ext>
            </a:extLst>
          </p:cNvPr>
          <p:cNvSpPr>
            <a:spLocks noGrp="1"/>
          </p:cNvSpPr>
          <p:nvPr>
            <p:ph type="ctrTitle"/>
          </p:nvPr>
        </p:nvSpPr>
        <p:spPr/>
        <p:txBody>
          <a:bodyPr>
            <a:normAutofit/>
          </a:bodyPr>
          <a:lstStyle/>
          <a:p>
            <a:r>
              <a:rPr lang="en-US" sz="7200"/>
              <a:t>IDPH VFC SUMMIT </a:t>
            </a:r>
          </a:p>
        </p:txBody>
      </p:sp>
      <p:sp>
        <p:nvSpPr>
          <p:cNvPr id="3" name="Subtitle 2">
            <a:extLst>
              <a:ext uri="{FF2B5EF4-FFF2-40B4-BE49-F238E27FC236}">
                <a16:creationId xmlns:a16="http://schemas.microsoft.com/office/drawing/2014/main" id="{2D2ED941-0BB3-39FE-917A-FD3474B860A2}"/>
              </a:ext>
            </a:extLst>
          </p:cNvPr>
          <p:cNvSpPr>
            <a:spLocks noGrp="1"/>
          </p:cNvSpPr>
          <p:nvPr>
            <p:ph type="subTitle" idx="1"/>
          </p:nvPr>
        </p:nvSpPr>
        <p:spPr/>
        <p:txBody>
          <a:bodyPr vert="horz" lIns="91440" tIns="45720" rIns="91440" bIns="45720" rtlCol="0" anchor="t">
            <a:normAutofit fontScale="92500" lnSpcReduction="10000"/>
          </a:bodyPr>
          <a:lstStyle/>
          <a:p>
            <a:r>
              <a:rPr lang="en-US"/>
              <a:t>September 24, 2026</a:t>
            </a:r>
          </a:p>
        </p:txBody>
      </p:sp>
    </p:spTree>
    <p:extLst>
      <p:ext uri="{BB962C8B-B14F-4D97-AF65-F5344CB8AC3E}">
        <p14:creationId xmlns:p14="http://schemas.microsoft.com/office/powerpoint/2010/main" val="3381509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91F5A-B602-14C2-B85E-19AC61DECCB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AB8D916-BDA8-A293-AC3C-21689E5EF1CA}"/>
              </a:ext>
            </a:extLst>
          </p:cNvPr>
          <p:cNvSpPr>
            <a:spLocks noGrp="1"/>
          </p:cNvSpPr>
          <p:nvPr>
            <p:ph type="title"/>
          </p:nvPr>
        </p:nvSpPr>
        <p:spPr>
          <a:xfrm>
            <a:off x="838200" y="365125"/>
            <a:ext cx="10515600" cy="758281"/>
          </a:xfrm>
        </p:spPr>
        <p:txBody>
          <a:bodyPr anchor="ctr">
            <a:normAutofit/>
          </a:bodyPr>
          <a:lstStyle/>
          <a:p>
            <a:r>
              <a:rPr lang="en-US"/>
              <a:t>IDPH/ICAAP VFC Summit Trivia Game</a:t>
            </a:r>
          </a:p>
        </p:txBody>
      </p:sp>
      <p:sp>
        <p:nvSpPr>
          <p:cNvPr id="2" name="TextBox 1">
            <a:extLst>
              <a:ext uri="{FF2B5EF4-FFF2-40B4-BE49-F238E27FC236}">
                <a16:creationId xmlns:a16="http://schemas.microsoft.com/office/drawing/2014/main" id="{BBF89C71-4E12-5A4B-8523-B3294597BBBD}"/>
              </a:ext>
            </a:extLst>
          </p:cNvPr>
          <p:cNvSpPr txBox="1"/>
          <p:nvPr/>
        </p:nvSpPr>
        <p:spPr>
          <a:xfrm>
            <a:off x="838200" y="1415844"/>
            <a:ext cx="9202994" cy="830997"/>
          </a:xfrm>
          <a:prstGeom prst="rect">
            <a:avLst/>
          </a:prstGeom>
          <a:noFill/>
        </p:spPr>
        <p:txBody>
          <a:bodyPr wrap="square" rtlCol="0">
            <a:spAutoFit/>
          </a:bodyPr>
          <a:lstStyle/>
          <a:p>
            <a:r>
              <a:rPr lang="en-US" sz="2400" b="1"/>
              <a:t>Please take a trivia card from the registration table and visit our sponsors for a chance to win a prize at the end!</a:t>
            </a:r>
            <a:endParaRPr lang="en-US" sz="2400"/>
          </a:p>
        </p:txBody>
      </p:sp>
      <p:sp>
        <p:nvSpPr>
          <p:cNvPr id="4" name="TextBox 3">
            <a:extLst>
              <a:ext uri="{FF2B5EF4-FFF2-40B4-BE49-F238E27FC236}">
                <a16:creationId xmlns:a16="http://schemas.microsoft.com/office/drawing/2014/main" id="{80B71009-1E84-FBAA-5BFE-FBFB5D7F2B36}"/>
              </a:ext>
            </a:extLst>
          </p:cNvPr>
          <p:cNvSpPr txBox="1"/>
          <p:nvPr/>
        </p:nvSpPr>
        <p:spPr>
          <a:xfrm>
            <a:off x="838200" y="2539279"/>
            <a:ext cx="10055942" cy="3416320"/>
          </a:xfrm>
          <a:prstGeom prst="rect">
            <a:avLst/>
          </a:prstGeom>
          <a:noFill/>
        </p:spPr>
        <p:txBody>
          <a:bodyPr wrap="square">
            <a:spAutoFit/>
          </a:bodyPr>
          <a:lstStyle/>
          <a:p>
            <a:pPr algn="l" rtl="0">
              <a:buNone/>
            </a:pPr>
            <a:r>
              <a:rPr lang="en-US" sz="2400" b="0" i="0">
                <a:solidFill>
                  <a:schemeClr val="tx1"/>
                </a:solidFill>
                <a:effectLst/>
              </a:rPr>
              <a:t>Each card has a series of questions that you will be responsible for answering by visiting each of the sponsor tables. Each sponsor is responsible for providing the answer to their assigned question. Some questions can </a:t>
            </a:r>
            <a:r>
              <a:rPr lang="en-US" sz="2400" b="1" i="0">
                <a:solidFill>
                  <a:schemeClr val="tx1"/>
                </a:solidFill>
                <a:effectLst/>
              </a:rPr>
              <a:t>only</a:t>
            </a:r>
            <a:r>
              <a:rPr lang="en-US" sz="2400" b="0" i="0">
                <a:solidFill>
                  <a:schemeClr val="tx1"/>
                </a:solidFill>
                <a:effectLst/>
              </a:rPr>
              <a:t> be answered by a sponsor. </a:t>
            </a:r>
          </a:p>
          <a:p>
            <a:pPr algn="l" rtl="0">
              <a:buNone/>
            </a:pPr>
            <a:endParaRPr lang="en-US" sz="2400">
              <a:effectLst/>
            </a:endParaRPr>
          </a:p>
          <a:p>
            <a:pPr algn="l" rtl="0">
              <a:buNone/>
            </a:pPr>
            <a:r>
              <a:rPr lang="en-US" sz="2400" b="0" i="0">
                <a:solidFill>
                  <a:schemeClr val="tx1"/>
                </a:solidFill>
                <a:effectLst/>
              </a:rPr>
              <a:t>Write your answers in the appropriate box on the card. Once the entire card is filled out, turn it in to an ICAAP staff member or place it in the designated submission box to be entered into today’s </a:t>
            </a:r>
            <a:r>
              <a:rPr lang="en-US" sz="2400"/>
              <a:t>drawing</a:t>
            </a:r>
            <a:r>
              <a:rPr lang="en-US" sz="2400" b="0" i="0">
                <a:solidFill>
                  <a:schemeClr val="tx1"/>
                </a:solidFill>
                <a:effectLst/>
              </a:rPr>
              <a:t> for an Amazon gift card. Only completed cards will be entered into the raffle. </a:t>
            </a:r>
            <a:endParaRPr lang="en-US" sz="2400">
              <a:effectLst/>
            </a:endParaRPr>
          </a:p>
        </p:txBody>
      </p:sp>
    </p:spTree>
    <p:extLst>
      <p:ext uri="{BB962C8B-B14F-4D97-AF65-F5344CB8AC3E}">
        <p14:creationId xmlns:p14="http://schemas.microsoft.com/office/powerpoint/2010/main" val="287214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9234B-E421-769D-3E24-42521A156443}"/>
              </a:ext>
            </a:extLst>
          </p:cNvPr>
          <p:cNvSpPr>
            <a:spLocks noGrp="1"/>
          </p:cNvSpPr>
          <p:nvPr>
            <p:ph type="title"/>
          </p:nvPr>
        </p:nvSpPr>
        <p:spPr/>
        <p:txBody>
          <a:bodyPr anchor="ctr">
            <a:normAutofit/>
          </a:bodyPr>
          <a:lstStyle/>
          <a:p>
            <a:r>
              <a:rPr lang="en-US"/>
              <a:t>Accreditation Statement</a:t>
            </a:r>
          </a:p>
        </p:txBody>
      </p:sp>
      <p:sp>
        <p:nvSpPr>
          <p:cNvPr id="7" name="Text Placeholder 6">
            <a:extLst>
              <a:ext uri="{FF2B5EF4-FFF2-40B4-BE49-F238E27FC236}">
                <a16:creationId xmlns:a16="http://schemas.microsoft.com/office/drawing/2014/main" id="{C6B9EA0D-A3CC-4B5C-1A18-8C72EBA2ED33}"/>
              </a:ext>
            </a:extLst>
          </p:cNvPr>
          <p:cNvSpPr>
            <a:spLocks noGrp="1"/>
          </p:cNvSpPr>
          <p:nvPr>
            <p:ph sz="half" idx="1"/>
          </p:nvPr>
        </p:nvSpPr>
        <p:spPr>
          <a:xfrm>
            <a:off x="2336370" y="1851455"/>
            <a:ext cx="9017430" cy="4325508"/>
          </a:xfrm>
        </p:spPr>
        <p:txBody>
          <a:bodyPr>
            <a:normAutofit/>
          </a:bodyPr>
          <a:lstStyle/>
          <a:p>
            <a:pPr marL="0" marR="0" lvl="0" indent="0" defTabSz="914400" rtl="0" eaLnBrk="1" fontAlgn="auto" latinLnBrk="0" hangingPunct="1">
              <a:spcBef>
                <a:spcPts val="0"/>
              </a:spcBef>
              <a:spcAft>
                <a:spcPts val="0"/>
              </a:spcAft>
              <a:buClrTx/>
              <a:buSzTx/>
              <a:buFontTx/>
              <a:buNone/>
              <a:tabLst/>
              <a:defRPr/>
            </a:pPr>
            <a:r>
              <a:rPr kumimoji="0" lang="en-US" sz="1800" b="0" i="0" u="none" strike="noStrike" kern="1200" cap="none" spc="0" normalizeH="0" baseline="0" noProof="0">
                <a:ln>
                  <a:noFill/>
                </a:ln>
                <a:effectLst/>
                <a:uLnTx/>
                <a:uFillTx/>
              </a:rPr>
              <a:t>The Illinois Chapter, American Academy of Pediatrics is accredited by the Illinois Medical Society (ISMS) to provide continuing medical education for physicians. </a:t>
            </a:r>
          </a:p>
          <a:p>
            <a:pPr marL="0" marR="0" lvl="0" indent="0" defTabSz="914400" rtl="0" eaLnBrk="1" fontAlgn="auto" latinLnBrk="0" hangingPunct="1">
              <a:spcBef>
                <a:spcPts val="0"/>
              </a:spcBef>
              <a:spcAft>
                <a:spcPts val="0"/>
              </a:spcAft>
              <a:buClrTx/>
              <a:buSzTx/>
              <a:buFontTx/>
              <a:buNone/>
              <a:tabLst/>
              <a:defRPr/>
            </a:pPr>
            <a:endParaRPr lang="en-US" sz="1800"/>
          </a:p>
          <a:p>
            <a:pPr marL="0" marR="0" lvl="0" indent="0" defTabSz="914400" rtl="0" eaLnBrk="1" fontAlgn="auto" latinLnBrk="0" hangingPunct="1">
              <a:spcBef>
                <a:spcPts val="0"/>
              </a:spcBef>
              <a:spcAft>
                <a:spcPts val="0"/>
              </a:spcAft>
              <a:buClrTx/>
              <a:buSzTx/>
              <a:buFontTx/>
              <a:buNone/>
              <a:tabLst/>
              <a:defRPr/>
            </a:pPr>
            <a:r>
              <a:rPr kumimoji="0" lang="en-US" sz="1800" b="0" i="0" u="none" strike="noStrike" kern="1200" cap="none" spc="0" normalizeH="0" baseline="0" noProof="0">
                <a:ln>
                  <a:noFill/>
                </a:ln>
                <a:effectLst/>
                <a:uLnTx/>
                <a:uFillTx/>
              </a:rPr>
              <a:t>The Illinois Chapter, American Academy of Pediatrics designates each live event for a maximum of </a:t>
            </a:r>
            <a:r>
              <a:rPr lang="en-US" sz="1800" i="1"/>
              <a:t>3.75</a:t>
            </a:r>
            <a:r>
              <a:rPr kumimoji="0" lang="en-US" sz="1800" b="0" i="1" u="none" strike="noStrike" kern="1200" cap="none" spc="0" normalizeH="0" baseline="0" noProof="0">
                <a:ln>
                  <a:noFill/>
                </a:ln>
                <a:effectLst/>
                <a:uLnTx/>
                <a:uFillTx/>
              </a:rPr>
              <a:t> AMA PRA Category 1 Credit(s)</a:t>
            </a:r>
            <a:r>
              <a:rPr kumimoji="0" lang="en-US" sz="1800" b="0" i="0" u="none" strike="noStrike" kern="1200" cap="none" spc="0" normalizeH="0" baseline="0" noProof="0">
                <a:ln>
                  <a:noFill/>
                </a:ln>
                <a:effectLst/>
                <a:uLnTx/>
                <a:uFillTx/>
              </a:rPr>
              <a:t>™.  Physicians should claim only the credit commensurate with the extent of their participation in the activity. </a:t>
            </a:r>
          </a:p>
          <a:p>
            <a:pPr marL="0" marR="0" lvl="0" indent="0" defTabSz="914400" rtl="0" eaLnBrk="1" fontAlgn="auto" latinLnBrk="0" hangingPunct="1">
              <a:spcBef>
                <a:spcPts val="0"/>
              </a:spcBef>
              <a:spcAft>
                <a:spcPts val="0"/>
              </a:spcAft>
              <a:buClrTx/>
              <a:buSzTx/>
              <a:buFontTx/>
              <a:buNone/>
              <a:tabLst/>
              <a:defRPr/>
            </a:pPr>
            <a:endParaRPr lang="en-US" sz="1800"/>
          </a:p>
          <a:p>
            <a:pPr marL="0" marR="0" lvl="0" indent="0" defTabSz="914400" rtl="0" eaLnBrk="1" fontAlgn="auto" latinLnBrk="0" hangingPunct="1">
              <a:spcBef>
                <a:spcPts val="0"/>
              </a:spcBef>
              <a:spcAft>
                <a:spcPts val="0"/>
              </a:spcAft>
              <a:buClrTx/>
              <a:buSzTx/>
              <a:buFontTx/>
              <a:buNone/>
              <a:tabLst/>
              <a:defRPr/>
            </a:pPr>
            <a:r>
              <a:rPr kumimoji="0" lang="en-US" sz="1800" b="0" i="0" u="none" strike="noStrike" kern="1200" cap="none" spc="0" normalizeH="0" baseline="0" noProof="0">
                <a:ln>
                  <a:noFill/>
                </a:ln>
                <a:effectLst/>
                <a:uLnTx/>
                <a:uFillTx/>
              </a:rPr>
              <a:t>Nurses, Nurse Practitioners, and Medical Assistants can submit Certificates of Attendance to their accrediting board to claim credit for participation in the live events.</a:t>
            </a:r>
            <a:endParaRPr lang="en-US" sz="1800"/>
          </a:p>
        </p:txBody>
      </p:sp>
      <p:pic>
        <p:nvPicPr>
          <p:cNvPr id="3" name="Picture 2">
            <a:extLst>
              <a:ext uri="{FF2B5EF4-FFF2-40B4-BE49-F238E27FC236}">
                <a16:creationId xmlns:a16="http://schemas.microsoft.com/office/drawing/2014/main" id="{99AC8D9E-4B2E-5E31-E8A4-596A017002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915913"/>
            <a:ext cx="1487838" cy="1187338"/>
          </a:xfrm>
          <a:prstGeom prst="rect">
            <a:avLst/>
          </a:prstGeom>
          <a:noFill/>
        </p:spPr>
      </p:pic>
    </p:spTree>
    <p:extLst>
      <p:ext uri="{BB962C8B-B14F-4D97-AF65-F5344CB8AC3E}">
        <p14:creationId xmlns:p14="http://schemas.microsoft.com/office/powerpoint/2010/main" val="1935967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8B37B-112F-D534-C815-206F97BD83E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E12BC2D-F251-2BA8-2D76-C2C06D629858}"/>
              </a:ext>
            </a:extLst>
          </p:cNvPr>
          <p:cNvSpPr>
            <a:spLocks noGrp="1"/>
          </p:cNvSpPr>
          <p:nvPr>
            <p:ph type="title"/>
          </p:nvPr>
        </p:nvSpPr>
        <p:spPr>
          <a:xfrm>
            <a:off x="838200" y="365125"/>
            <a:ext cx="10515600" cy="1325563"/>
          </a:xfrm>
        </p:spPr>
        <p:txBody>
          <a:bodyPr anchor="ctr">
            <a:normAutofit/>
          </a:bodyPr>
          <a:lstStyle/>
          <a:p>
            <a:r>
              <a:rPr lang="en-US"/>
              <a:t>CME Financial Disclosures</a:t>
            </a:r>
          </a:p>
        </p:txBody>
      </p:sp>
      <p:graphicFrame>
        <p:nvGraphicFramePr>
          <p:cNvPr id="3" name="Table 2">
            <a:extLst>
              <a:ext uri="{FF2B5EF4-FFF2-40B4-BE49-F238E27FC236}">
                <a16:creationId xmlns:a16="http://schemas.microsoft.com/office/drawing/2014/main" id="{44B54465-D336-4734-E802-362B2940B3A3}"/>
              </a:ext>
            </a:extLst>
          </p:cNvPr>
          <p:cNvGraphicFramePr>
            <a:graphicFrameLocks noGrp="1"/>
          </p:cNvGraphicFramePr>
          <p:nvPr>
            <p:extLst>
              <p:ext uri="{D42A27DB-BD31-4B8C-83A1-F6EECF244321}">
                <p14:modId xmlns:p14="http://schemas.microsoft.com/office/powerpoint/2010/main" val="1295705013"/>
              </p:ext>
            </p:extLst>
          </p:nvPr>
        </p:nvGraphicFramePr>
        <p:xfrm>
          <a:off x="728869" y="1533764"/>
          <a:ext cx="10734261" cy="3893483"/>
        </p:xfrm>
        <a:graphic>
          <a:graphicData uri="http://schemas.openxmlformats.org/drawingml/2006/table">
            <a:tbl>
              <a:tblPr firstRow="1" bandRow="1">
                <a:tableStyleId>{5C22544A-7EE6-4342-B048-85BDC9FD1C3A}</a:tableStyleId>
              </a:tblPr>
              <a:tblGrid>
                <a:gridCol w="2300548">
                  <a:extLst>
                    <a:ext uri="{9D8B030D-6E8A-4147-A177-3AD203B41FA5}">
                      <a16:colId xmlns:a16="http://schemas.microsoft.com/office/drawing/2014/main" val="1119935214"/>
                    </a:ext>
                  </a:extLst>
                </a:gridCol>
                <a:gridCol w="2959284">
                  <a:extLst>
                    <a:ext uri="{9D8B030D-6E8A-4147-A177-3AD203B41FA5}">
                      <a16:colId xmlns:a16="http://schemas.microsoft.com/office/drawing/2014/main" val="3310375948"/>
                    </a:ext>
                  </a:extLst>
                </a:gridCol>
                <a:gridCol w="2459736">
                  <a:extLst>
                    <a:ext uri="{9D8B030D-6E8A-4147-A177-3AD203B41FA5}">
                      <a16:colId xmlns:a16="http://schemas.microsoft.com/office/drawing/2014/main" val="3359842009"/>
                    </a:ext>
                  </a:extLst>
                </a:gridCol>
                <a:gridCol w="3014693">
                  <a:extLst>
                    <a:ext uri="{9D8B030D-6E8A-4147-A177-3AD203B41FA5}">
                      <a16:colId xmlns:a16="http://schemas.microsoft.com/office/drawing/2014/main" val="1330056007"/>
                    </a:ext>
                  </a:extLst>
                </a:gridCol>
              </a:tblGrid>
              <a:tr h="340756">
                <a:tc>
                  <a:txBody>
                    <a:bodyPr/>
                    <a:lstStyle/>
                    <a:p>
                      <a:pPr algn="ctr" fontAlgn="b">
                        <a:buNone/>
                      </a:pPr>
                      <a:r>
                        <a:rPr lang="en-US" sz="1000" u="none" strike="noStrike">
                          <a:effectLst/>
                        </a:rPr>
                        <a:t>Name and Credentials:</a:t>
                      </a:r>
                      <a:endParaRPr lang="en-US" sz="1000" b="1" i="0" u="none" strike="noStrike">
                        <a:solidFill>
                          <a:srgbClr val="000000"/>
                        </a:solidFill>
                        <a:effectLst/>
                        <a:latin typeface="Calibri" panose="020F0502020204030204" pitchFamily="34" charset="0"/>
                      </a:endParaRPr>
                    </a:p>
                  </a:txBody>
                  <a:tcPr marL="1992" marR="1992" marT="1992" marB="0"/>
                </a:tc>
                <a:tc>
                  <a:txBody>
                    <a:bodyPr/>
                    <a:lstStyle/>
                    <a:p>
                      <a:pPr algn="ctr" fontAlgn="b">
                        <a:buNone/>
                      </a:pPr>
                      <a:r>
                        <a:rPr lang="en-US" sz="1000" u="none" strike="noStrike">
                          <a:effectLst/>
                        </a:rPr>
                        <a:t>Please select your role in this activity:</a:t>
                      </a:r>
                      <a:endParaRPr lang="en-US" sz="1000" b="1" i="0" u="none" strike="noStrike">
                        <a:solidFill>
                          <a:srgbClr val="000000"/>
                        </a:solidFill>
                        <a:effectLst/>
                        <a:latin typeface="Calibri" panose="020F0502020204030204" pitchFamily="34" charset="0"/>
                      </a:endParaRPr>
                    </a:p>
                  </a:txBody>
                  <a:tcPr marL="1992" marR="1992" marT="1992" marB="0"/>
                </a:tc>
                <a:tc>
                  <a:txBody>
                    <a:bodyPr/>
                    <a:lstStyle/>
                    <a:p>
                      <a:pPr algn="ctr" fontAlgn="b">
                        <a:buNone/>
                      </a:pPr>
                      <a:r>
                        <a:rPr lang="en-US" sz="1000" u="none" strike="noStrike">
                          <a:effectLst/>
                        </a:rPr>
                        <a:t>Was there a financial disclosure?</a:t>
                      </a:r>
                      <a:endParaRPr lang="en-US" sz="1000" b="1" i="0" u="none" strike="noStrike">
                        <a:solidFill>
                          <a:srgbClr val="000000"/>
                        </a:solidFill>
                        <a:effectLst/>
                        <a:latin typeface="Calibri" panose="020F0502020204030204" pitchFamily="34" charset="0"/>
                      </a:endParaRPr>
                    </a:p>
                  </a:txBody>
                  <a:tcPr marL="1992" marR="1992" marT="1992" marB="0"/>
                </a:tc>
                <a:tc>
                  <a:txBody>
                    <a:bodyPr/>
                    <a:lstStyle/>
                    <a:p>
                      <a:pPr algn="ctr" fontAlgn="b">
                        <a:buNone/>
                      </a:pPr>
                      <a:r>
                        <a:rPr lang="en-US" sz="1000" u="none" strike="noStrike">
                          <a:effectLst/>
                        </a:rPr>
                        <a:t>List of Mitigated Disclosures</a:t>
                      </a:r>
                      <a:endParaRPr lang="en-US" sz="1000" b="1" i="0" u="none" strike="noStrike">
                        <a:solidFill>
                          <a:srgbClr val="000000"/>
                        </a:solidFill>
                        <a:effectLst/>
                        <a:latin typeface="Calibri" panose="020F0502020204030204" pitchFamily="34" charset="0"/>
                      </a:endParaRPr>
                    </a:p>
                  </a:txBody>
                  <a:tcPr marL="1992" marR="1992" marT="1992" marB="0"/>
                </a:tc>
                <a:extLst>
                  <a:ext uri="{0D108BD9-81ED-4DB2-BD59-A6C34878D82A}">
                    <a16:rowId xmlns:a16="http://schemas.microsoft.com/office/drawing/2014/main" val="705979689"/>
                  </a:ext>
                </a:extLst>
              </a:tr>
              <a:tr h="198375">
                <a:tc>
                  <a:txBody>
                    <a:bodyPr/>
                    <a:lstStyle/>
                    <a:p>
                      <a:pPr algn="l" fontAlgn="b">
                        <a:buNone/>
                      </a:pPr>
                      <a:r>
                        <a:rPr lang="en-US" sz="1000" u="none" strike="noStrike">
                          <a:effectLst/>
                        </a:rPr>
                        <a:t>Stephanie Atella MPH, CHES</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ICAAP Staff</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169444864"/>
                  </a:ext>
                </a:extLst>
              </a:tr>
              <a:tr h="198375">
                <a:tc>
                  <a:txBody>
                    <a:bodyPr/>
                    <a:lstStyle/>
                    <a:p>
                      <a:pPr algn="l" fontAlgn="b">
                        <a:buNone/>
                      </a:pPr>
                      <a:r>
                        <a:rPr lang="en-US" sz="1000" u="none" strike="noStrike">
                          <a:effectLst/>
                        </a:rPr>
                        <a:t>Jennifer L. Burns</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Faculty/Presenter</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1121322206"/>
                  </a:ext>
                </a:extLst>
              </a:tr>
              <a:tr h="198375">
                <a:tc>
                  <a:txBody>
                    <a:bodyPr/>
                    <a:lstStyle/>
                    <a:p>
                      <a:pPr algn="l" fontAlgn="b">
                        <a:buNone/>
                      </a:pPr>
                      <a:r>
                        <a:rPr lang="en-US" sz="1000" u="none" strike="noStrike">
                          <a:effectLst/>
                        </a:rPr>
                        <a:t>Meredith Volle, MD, MPH</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Faculty/Presenter</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485678048"/>
                  </a:ext>
                </a:extLst>
              </a:tr>
              <a:tr h="209547">
                <a:tc>
                  <a:txBody>
                    <a:bodyPr/>
                    <a:lstStyle/>
                    <a:p>
                      <a:pPr algn="l" fontAlgn="b">
                        <a:buNone/>
                      </a:pPr>
                      <a:r>
                        <a:rPr lang="en-US" sz="1000" u="none" strike="noStrike">
                          <a:effectLst/>
                        </a:rPr>
                        <a:t>Syed Rizvi, MD, PhD</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Summit Planning Committee Member (IDPH Staff)</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2733614054"/>
                  </a:ext>
                </a:extLst>
              </a:tr>
              <a:tr h="210312">
                <a:tc>
                  <a:txBody>
                    <a:bodyPr/>
                    <a:lstStyle/>
                    <a:p>
                      <a:pPr algn="l" fontAlgn="b">
                        <a:buNone/>
                      </a:pPr>
                      <a:r>
                        <a:rPr lang="en-US" sz="1000" u="none" strike="noStrike">
                          <a:effectLst/>
                        </a:rPr>
                        <a:t>Katrina Galati, MPH, CHES</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Summit Planning Committee Member (IDPH Staff)</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3403852761"/>
                  </a:ext>
                </a:extLst>
              </a:tr>
              <a:tr h="228600">
                <a:tc>
                  <a:txBody>
                    <a:bodyPr/>
                    <a:lstStyle/>
                    <a:p>
                      <a:pPr algn="l" fontAlgn="b">
                        <a:buNone/>
                      </a:pPr>
                      <a:r>
                        <a:rPr lang="en-US" sz="1000" u="none" strike="noStrike">
                          <a:effectLst/>
                        </a:rPr>
                        <a:t>Ryan Haswell</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Summit Planning Committee Member (IDPH Staff)</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3487376186"/>
                  </a:ext>
                </a:extLst>
              </a:tr>
              <a:tr h="198375">
                <a:tc>
                  <a:txBody>
                    <a:bodyPr/>
                    <a:lstStyle/>
                    <a:p>
                      <a:pPr algn="l" fontAlgn="b">
                        <a:buNone/>
                      </a:pPr>
                      <a:r>
                        <a:rPr lang="en-US" sz="1000" u="none" strike="noStrike">
                          <a:effectLst/>
                        </a:rPr>
                        <a:t>Tricia Scerba, MD, MBA</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Faculty/Presenter</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3350982769"/>
                  </a:ext>
                </a:extLst>
              </a:tr>
              <a:tr h="198375">
                <a:tc>
                  <a:txBody>
                    <a:bodyPr/>
                    <a:lstStyle/>
                    <a:p>
                      <a:pPr algn="l" fontAlgn="b">
                        <a:buNone/>
                      </a:pPr>
                      <a:r>
                        <a:rPr lang="en-US" sz="1000" u="none" strike="noStrike">
                          <a:effectLst/>
                        </a:rPr>
                        <a:t>Sharon Hovey, MD</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Faculty/Presenter</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1742160340"/>
                  </a:ext>
                </a:extLst>
              </a:tr>
              <a:tr h="197610">
                <a:tc>
                  <a:txBody>
                    <a:bodyPr/>
                    <a:lstStyle/>
                    <a:p>
                      <a:pPr algn="l" fontAlgn="b">
                        <a:buNone/>
                      </a:pPr>
                      <a:r>
                        <a:rPr lang="en-US" sz="1000" u="none" strike="noStrike">
                          <a:effectLst/>
                        </a:rPr>
                        <a:t>Susan Sirota, MD</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Faculty/Presenter</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Yes</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I have been paid in stock options for my consulting role for Pediametrix</a:t>
                      </a: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2759649305"/>
                  </a:ext>
                </a:extLst>
              </a:tr>
              <a:tr h="187553">
                <a:tc>
                  <a:txBody>
                    <a:bodyPr/>
                    <a:lstStyle/>
                    <a:p>
                      <a:pPr algn="l" fontAlgn="b">
                        <a:buNone/>
                      </a:pPr>
                      <a:r>
                        <a:rPr lang="en-US" sz="1000" u="none" strike="noStrike">
                          <a:effectLst/>
                        </a:rPr>
                        <a:t>Heather L Shryock</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Summit Planning Committee Member (IDPH Staff)</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2278595414"/>
                  </a:ext>
                </a:extLst>
              </a:tr>
              <a:tr h="210312">
                <a:tc>
                  <a:txBody>
                    <a:bodyPr/>
                    <a:lstStyle/>
                    <a:p>
                      <a:pPr algn="l" fontAlgn="b">
                        <a:buNone/>
                      </a:pPr>
                      <a:r>
                        <a:rPr lang="en-US" sz="1000" u="none" strike="noStrike">
                          <a:effectLst/>
                        </a:rPr>
                        <a:t>Melanie Goff</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Summit Planning Committee Member (IDPH Staff)</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3873025912"/>
                  </a:ext>
                </a:extLst>
              </a:tr>
              <a:tr h="210312">
                <a:tc>
                  <a:txBody>
                    <a:bodyPr/>
                    <a:lstStyle/>
                    <a:p>
                      <a:pPr algn="l" fontAlgn="b">
                        <a:buNone/>
                      </a:pPr>
                      <a:r>
                        <a:rPr lang="en-US" sz="1000" u="none" strike="noStrike">
                          <a:effectLst/>
                        </a:rPr>
                        <a:t>Brandi Vogt-Cervantes, MSGH, CHES</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ICAAP Staff</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3737602313"/>
                  </a:ext>
                </a:extLst>
              </a:tr>
              <a:tr h="198375">
                <a:tc>
                  <a:txBody>
                    <a:bodyPr/>
                    <a:lstStyle/>
                    <a:p>
                      <a:pPr algn="l" fontAlgn="b">
                        <a:buNone/>
                      </a:pPr>
                      <a:r>
                        <a:rPr lang="en-US" sz="1000" u="none" strike="noStrike">
                          <a:effectLst/>
                        </a:rPr>
                        <a:t>Alexandra Arca</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ICAAP Staff</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719252444"/>
                  </a:ext>
                </a:extLst>
              </a:tr>
              <a:tr h="203924">
                <a:tc>
                  <a:txBody>
                    <a:bodyPr/>
                    <a:lstStyle/>
                    <a:p>
                      <a:pPr algn="l" fontAlgn="b">
                        <a:buNone/>
                      </a:pPr>
                      <a:r>
                        <a:rPr lang="en-US" sz="1000" u="none" strike="noStrike">
                          <a:effectLst/>
                        </a:rPr>
                        <a:t>LaDaryl Hale</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Summit Planning Committee Member (IDPH Staff)</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33009218"/>
                  </a:ext>
                </a:extLst>
              </a:tr>
              <a:tr h="198375">
                <a:tc>
                  <a:txBody>
                    <a:bodyPr/>
                    <a:lstStyle/>
                    <a:p>
                      <a:pPr algn="l" fontAlgn="b">
                        <a:buNone/>
                      </a:pPr>
                      <a:r>
                        <a:rPr lang="en-US" sz="1000" u="none" strike="noStrike">
                          <a:effectLst/>
                        </a:rPr>
                        <a:t>Monica Del Ciello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ICAAP Staff</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r>
                        <a:rPr lang="en-US" sz="1000" u="none" strike="noStrike">
                          <a:effectLst/>
                        </a:rPr>
                        <a:t>No</a:t>
                      </a:r>
                      <a:endParaRPr lang="en-US" sz="1000" b="0" i="0" u="none" strike="noStrike">
                        <a:solidFill>
                          <a:srgbClr val="000000"/>
                        </a:solidFill>
                        <a:effectLst/>
                        <a:latin typeface="Calibri" panose="020F0502020204030204" pitchFamily="34" charset="0"/>
                      </a:endParaRP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3069276272"/>
                  </a:ext>
                </a:extLst>
              </a:tr>
              <a:tr h="198375">
                <a:tc>
                  <a:txBody>
                    <a:bodyPr/>
                    <a:lstStyle/>
                    <a:p>
                      <a:pPr algn="l" fontAlgn="b">
                        <a:buNone/>
                      </a:pPr>
                      <a:r>
                        <a:rPr lang="en-US" sz="1000" b="0" i="0" u="none" strike="noStrike">
                          <a:solidFill>
                            <a:srgbClr val="000000"/>
                          </a:solidFill>
                          <a:effectLst/>
                          <a:latin typeface="+mj-lt"/>
                        </a:rPr>
                        <a:t>Vishakha Nunda, MD</a:t>
                      </a:r>
                    </a:p>
                  </a:txBody>
                  <a:tcPr marL="1992" marR="1992" marT="1992" marB="0"/>
                </a:tc>
                <a:tc>
                  <a:txBody>
                    <a:bodyPr/>
                    <a:lstStyle/>
                    <a:p>
                      <a:pPr algn="l" fontAlgn="b">
                        <a:buNone/>
                      </a:pPr>
                      <a:r>
                        <a:rPr lang="en-US" sz="1000" b="0" i="0" u="none" strike="noStrike">
                          <a:solidFill>
                            <a:srgbClr val="000000"/>
                          </a:solidFill>
                          <a:effectLst/>
                          <a:latin typeface="+mj-lt"/>
                        </a:rPr>
                        <a:t>CME Reviewer</a:t>
                      </a:r>
                    </a:p>
                  </a:txBody>
                  <a:tcPr marL="1992" marR="1992" marT="1992" marB="0"/>
                </a:tc>
                <a:tc>
                  <a:txBody>
                    <a:bodyPr/>
                    <a:lstStyle/>
                    <a:p>
                      <a:pPr algn="l" fontAlgn="b">
                        <a:buNone/>
                      </a:pPr>
                      <a:r>
                        <a:rPr lang="en-US" sz="1000" b="0" i="0" u="none" strike="noStrike">
                          <a:solidFill>
                            <a:srgbClr val="000000"/>
                          </a:solidFill>
                          <a:effectLst/>
                          <a:latin typeface="+mj-lt"/>
                        </a:rPr>
                        <a:t>No</a:t>
                      </a: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1677072081"/>
                  </a:ext>
                </a:extLst>
              </a:tr>
              <a:tr h="198375">
                <a:tc>
                  <a:txBody>
                    <a:bodyPr/>
                    <a:lstStyle/>
                    <a:p>
                      <a:pPr algn="l" fontAlgn="b">
                        <a:buNone/>
                      </a:pPr>
                      <a:r>
                        <a:rPr lang="en-US" sz="1000" b="0" i="0" u="none" strike="noStrike">
                          <a:solidFill>
                            <a:srgbClr val="000000"/>
                          </a:solidFill>
                          <a:effectLst/>
                          <a:latin typeface="+mj-lt"/>
                        </a:rPr>
                        <a:t>Jaime Novales</a:t>
                      </a:r>
                    </a:p>
                  </a:txBody>
                  <a:tcPr marL="1992" marR="1992" marT="1992" marB="0"/>
                </a:tc>
                <a:tc>
                  <a:txBody>
                    <a:bodyPr/>
                    <a:lstStyle/>
                    <a:p>
                      <a:pPr algn="l" fontAlgn="b">
                        <a:buNone/>
                      </a:pPr>
                      <a:r>
                        <a:rPr lang="en-US" sz="1000" b="0" i="0" u="none" strike="noStrike">
                          <a:solidFill>
                            <a:srgbClr val="000000"/>
                          </a:solidFill>
                          <a:effectLst/>
                          <a:latin typeface="+mj-lt"/>
                        </a:rPr>
                        <a:t>CME Reviewer</a:t>
                      </a:r>
                    </a:p>
                  </a:txBody>
                  <a:tcPr marL="1992" marR="1992" marT="1992" marB="0"/>
                </a:tc>
                <a:tc>
                  <a:txBody>
                    <a:bodyPr/>
                    <a:lstStyle/>
                    <a:p>
                      <a:pPr algn="l" fontAlgn="b">
                        <a:buNone/>
                      </a:pPr>
                      <a:r>
                        <a:rPr lang="en-US" sz="1000" b="0" i="0" u="none" strike="noStrike">
                          <a:solidFill>
                            <a:srgbClr val="000000"/>
                          </a:solidFill>
                          <a:effectLst/>
                          <a:latin typeface="+mj-lt"/>
                        </a:rPr>
                        <a:t>No</a:t>
                      </a:r>
                    </a:p>
                  </a:txBody>
                  <a:tcPr marL="1992" marR="1992" marT="1992" marB="0"/>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1992" marR="1992" marT="1992" marB="0" anchor="b"/>
                </a:tc>
                <a:extLst>
                  <a:ext uri="{0D108BD9-81ED-4DB2-BD59-A6C34878D82A}">
                    <a16:rowId xmlns:a16="http://schemas.microsoft.com/office/drawing/2014/main" val="1513803997"/>
                  </a:ext>
                </a:extLst>
              </a:tr>
            </a:tbl>
          </a:graphicData>
        </a:graphic>
      </p:graphicFrame>
    </p:spTree>
    <p:extLst>
      <p:ext uri="{BB962C8B-B14F-4D97-AF65-F5344CB8AC3E}">
        <p14:creationId xmlns:p14="http://schemas.microsoft.com/office/powerpoint/2010/main" val="332638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1C369-B32E-D08B-B77F-42842D6CA2AB}"/>
              </a:ext>
            </a:extLst>
          </p:cNvPr>
          <p:cNvSpPr>
            <a:spLocks noGrp="1"/>
          </p:cNvSpPr>
          <p:nvPr>
            <p:ph type="title"/>
          </p:nvPr>
        </p:nvSpPr>
        <p:spPr/>
        <p:txBody>
          <a:bodyPr anchor="ctr">
            <a:normAutofit/>
          </a:bodyPr>
          <a:lstStyle/>
          <a:p>
            <a:r>
              <a:rPr lang="en-US"/>
              <a:t>Agenda</a:t>
            </a:r>
          </a:p>
        </p:txBody>
      </p:sp>
      <p:graphicFrame>
        <p:nvGraphicFramePr>
          <p:cNvPr id="21" name="Content Placeholder 2">
            <a:extLst>
              <a:ext uri="{FF2B5EF4-FFF2-40B4-BE49-F238E27FC236}">
                <a16:creationId xmlns:a16="http://schemas.microsoft.com/office/drawing/2014/main" id="{99382E73-A3B8-3CB5-3AC5-CCCF5F9412B6}"/>
              </a:ext>
            </a:extLst>
          </p:cNvPr>
          <p:cNvGraphicFramePr>
            <a:graphicFrameLocks noGrp="1"/>
          </p:cNvGraphicFramePr>
          <p:nvPr>
            <p:ph idx="1"/>
            <p:extLst>
              <p:ext uri="{D42A27DB-BD31-4B8C-83A1-F6EECF244321}">
                <p14:modId xmlns:p14="http://schemas.microsoft.com/office/powerpoint/2010/main" val="128550091"/>
              </p:ext>
            </p:extLst>
          </p:nvPr>
        </p:nvGraphicFramePr>
        <p:xfrm>
          <a:off x="838200" y="1552669"/>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312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BAA57-7EB9-7934-0B82-5030652703A3}"/>
              </a:ext>
            </a:extLst>
          </p:cNvPr>
          <p:cNvSpPr>
            <a:spLocks noGrp="1"/>
          </p:cNvSpPr>
          <p:nvPr>
            <p:ph type="title"/>
          </p:nvPr>
        </p:nvSpPr>
        <p:spPr/>
        <p:txBody>
          <a:bodyPr anchor="b">
            <a:normAutofit/>
          </a:bodyPr>
          <a:lstStyle/>
          <a:p>
            <a:r>
              <a:rPr lang="en-US"/>
              <a:t>IDPH VFC Program</a:t>
            </a:r>
          </a:p>
        </p:txBody>
      </p:sp>
      <p:sp>
        <p:nvSpPr>
          <p:cNvPr id="3" name="Text Placeholder 2">
            <a:extLst>
              <a:ext uri="{FF2B5EF4-FFF2-40B4-BE49-F238E27FC236}">
                <a16:creationId xmlns:a16="http://schemas.microsoft.com/office/drawing/2014/main" id="{A2611FEE-4B1D-8E26-6CDB-861CAC304833}"/>
              </a:ext>
            </a:extLst>
          </p:cNvPr>
          <p:cNvSpPr>
            <a:spLocks noGrp="1"/>
          </p:cNvSpPr>
          <p:nvPr>
            <p:ph type="body" idx="1"/>
          </p:nvPr>
        </p:nvSpPr>
        <p:spPr/>
        <p:txBody>
          <a:bodyPr vert="horz" lIns="91440" tIns="45720" rIns="91440" bIns="45720" rtlCol="0" anchor="t">
            <a:normAutofit fontScale="92500" lnSpcReduction="10000"/>
          </a:bodyPr>
          <a:lstStyle/>
          <a:p>
            <a:r>
              <a:rPr lang="en-US">
                <a:solidFill>
                  <a:schemeClr val="tx1">
                    <a:lumMod val="50000"/>
                    <a:lumOff val="50000"/>
                  </a:schemeClr>
                </a:solidFill>
              </a:rPr>
              <a:t>Brandi Vogt-Cervantes, MSGH, CHES</a:t>
            </a:r>
          </a:p>
          <a:p>
            <a:r>
              <a:rPr lang="en-US">
                <a:solidFill>
                  <a:schemeClr val="tx1">
                    <a:lumMod val="50000"/>
                    <a:lumOff val="50000"/>
                  </a:schemeClr>
                </a:solidFill>
              </a:rPr>
              <a:t>ICAAP</a:t>
            </a:r>
          </a:p>
        </p:txBody>
      </p:sp>
    </p:spTree>
    <p:extLst>
      <p:ext uri="{BB962C8B-B14F-4D97-AF65-F5344CB8AC3E}">
        <p14:creationId xmlns:p14="http://schemas.microsoft.com/office/powerpoint/2010/main" val="2173177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C55D6-979F-9376-A221-7EE1AA2E583D}"/>
              </a:ext>
            </a:extLst>
          </p:cNvPr>
          <p:cNvSpPr>
            <a:spLocks noGrp="1"/>
          </p:cNvSpPr>
          <p:nvPr>
            <p:ph type="title"/>
          </p:nvPr>
        </p:nvSpPr>
        <p:spPr/>
        <p:txBody>
          <a:bodyPr/>
          <a:lstStyle/>
          <a:p>
            <a:r>
              <a:rPr lang="en-US"/>
              <a:t>Learning Objectives</a:t>
            </a:r>
          </a:p>
        </p:txBody>
      </p:sp>
      <p:sp>
        <p:nvSpPr>
          <p:cNvPr id="3" name="Content Placeholder 2">
            <a:extLst>
              <a:ext uri="{FF2B5EF4-FFF2-40B4-BE49-F238E27FC236}">
                <a16:creationId xmlns:a16="http://schemas.microsoft.com/office/drawing/2014/main" id="{1F06F4D7-3087-4B04-C4DC-301A3F0A324E}"/>
              </a:ext>
            </a:extLst>
          </p:cNvPr>
          <p:cNvSpPr>
            <a:spLocks noGrp="1"/>
          </p:cNvSpPr>
          <p:nvPr>
            <p:ph idx="1"/>
          </p:nvPr>
        </p:nvSpPr>
        <p:spPr>
          <a:xfrm>
            <a:off x="838200" y="1407171"/>
            <a:ext cx="10515600" cy="4351338"/>
          </a:xfrm>
        </p:spPr>
        <p:txBody>
          <a:bodyPr/>
          <a:lstStyle/>
          <a:p>
            <a:pPr marL="0" indent="0">
              <a:buNone/>
            </a:pPr>
            <a:r>
              <a:rPr lang="en-US"/>
              <a:t>After this session, participants will be able to:</a:t>
            </a:r>
          </a:p>
        </p:txBody>
      </p:sp>
      <p:graphicFrame>
        <p:nvGraphicFramePr>
          <p:cNvPr id="4" name="Diagram 3">
            <a:extLst>
              <a:ext uri="{FF2B5EF4-FFF2-40B4-BE49-F238E27FC236}">
                <a16:creationId xmlns:a16="http://schemas.microsoft.com/office/drawing/2014/main" id="{018F38D3-1F14-E2AE-FDF7-074DBA62C624}"/>
              </a:ext>
            </a:extLst>
          </p:cNvPr>
          <p:cNvGraphicFramePr/>
          <p:nvPr>
            <p:extLst>
              <p:ext uri="{D42A27DB-BD31-4B8C-83A1-F6EECF244321}">
                <p14:modId xmlns:p14="http://schemas.microsoft.com/office/powerpoint/2010/main" val="2970653067"/>
              </p:ext>
            </p:extLst>
          </p:nvPr>
        </p:nvGraphicFramePr>
        <p:xfrm>
          <a:off x="2961037" y="1844298"/>
          <a:ext cx="6269925" cy="41855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2866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ADA65-E841-9B00-B281-684CA33E08D6}"/>
              </a:ext>
            </a:extLst>
          </p:cNvPr>
          <p:cNvSpPr>
            <a:spLocks noGrp="1"/>
          </p:cNvSpPr>
          <p:nvPr>
            <p:ph type="title"/>
          </p:nvPr>
        </p:nvSpPr>
        <p:spPr/>
        <p:txBody>
          <a:bodyPr/>
          <a:lstStyle/>
          <a:p>
            <a:r>
              <a:rPr lang="en-US" sz="2800" i="1">
                <a:solidFill>
                  <a:schemeClr val="accent3"/>
                </a:solidFill>
                <a:latin typeface="Trade Gothic Next Heavy"/>
              </a:rPr>
              <a:t>New!</a:t>
            </a:r>
            <a:r>
              <a:rPr lang="en-US">
                <a:latin typeface="Trade Gothic Next Heavy"/>
              </a:rPr>
              <a:t> 2026 IDPH VFC Manual</a:t>
            </a:r>
            <a:endParaRPr lang="en-US"/>
          </a:p>
        </p:txBody>
      </p:sp>
      <p:sp>
        <p:nvSpPr>
          <p:cNvPr id="3" name="Content Placeholder 2">
            <a:extLst>
              <a:ext uri="{FF2B5EF4-FFF2-40B4-BE49-F238E27FC236}">
                <a16:creationId xmlns:a16="http://schemas.microsoft.com/office/drawing/2014/main" id="{81C06E86-D9A2-F440-F457-A916A5E3D691}"/>
              </a:ext>
            </a:extLst>
          </p:cNvPr>
          <p:cNvSpPr>
            <a:spLocks noGrp="1"/>
          </p:cNvSpPr>
          <p:nvPr>
            <p:ph sz="half" idx="1"/>
          </p:nvPr>
        </p:nvSpPr>
        <p:spPr>
          <a:xfrm>
            <a:off x="838200" y="1690688"/>
            <a:ext cx="6183086" cy="4351338"/>
          </a:xfrm>
        </p:spPr>
        <p:txBody>
          <a:bodyPr>
            <a:normAutofit/>
          </a:bodyPr>
          <a:lstStyle/>
          <a:p>
            <a:r>
              <a:rPr lang="en-US" sz="2400"/>
              <a:t>Discontinue the use of the old manual and begin referencing the updated version immediately. </a:t>
            </a:r>
          </a:p>
          <a:p>
            <a:r>
              <a:rPr lang="en-US" sz="2400"/>
              <a:t>You should not expect to find policies and guidance that will require overhauls to your VFC program operations.</a:t>
            </a:r>
          </a:p>
        </p:txBody>
      </p:sp>
      <p:pic>
        <p:nvPicPr>
          <p:cNvPr id="11" name="Content Placeholder 10">
            <a:extLst>
              <a:ext uri="{FF2B5EF4-FFF2-40B4-BE49-F238E27FC236}">
                <a16:creationId xmlns:a16="http://schemas.microsoft.com/office/drawing/2014/main" id="{D1E152E1-428E-8C41-9E5B-286F5C95143C}"/>
              </a:ext>
            </a:extLst>
          </p:cNvPr>
          <p:cNvPicPr>
            <a:picLocks noGrp="1" noChangeAspect="1"/>
          </p:cNvPicPr>
          <p:nvPr>
            <p:ph sz="half" idx="2"/>
          </p:nvPr>
        </p:nvPicPr>
        <p:blipFill>
          <a:blip r:embed="rId3"/>
          <a:stretch>
            <a:fillRect/>
          </a:stretch>
        </p:blipFill>
        <p:spPr>
          <a:xfrm>
            <a:off x="7652217" y="1482025"/>
            <a:ext cx="3476226" cy="4418023"/>
          </a:xfrm>
          <a:prstGeom prst="rect">
            <a:avLst/>
          </a:prstGeom>
        </p:spPr>
      </p:pic>
    </p:spTree>
    <p:extLst>
      <p:ext uri="{BB962C8B-B14F-4D97-AF65-F5344CB8AC3E}">
        <p14:creationId xmlns:p14="http://schemas.microsoft.com/office/powerpoint/2010/main" val="2381346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377DA-0058-64E8-2191-1C04B203DC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2741E9-CDB7-080F-99E7-F2CDE8934582}"/>
              </a:ext>
            </a:extLst>
          </p:cNvPr>
          <p:cNvSpPr>
            <a:spLocks noGrp="1"/>
          </p:cNvSpPr>
          <p:nvPr>
            <p:ph type="title"/>
          </p:nvPr>
        </p:nvSpPr>
        <p:spPr/>
        <p:txBody>
          <a:bodyPr/>
          <a:lstStyle/>
          <a:p>
            <a:r>
              <a:rPr lang="en-US">
                <a:latin typeface="Trade Gothic Next Heavy"/>
              </a:rPr>
              <a:t>Follow Along with Us!</a:t>
            </a:r>
            <a:endParaRPr lang="en-US"/>
          </a:p>
        </p:txBody>
      </p:sp>
      <p:sp>
        <p:nvSpPr>
          <p:cNvPr id="3" name="Content Placeholder 2">
            <a:extLst>
              <a:ext uri="{FF2B5EF4-FFF2-40B4-BE49-F238E27FC236}">
                <a16:creationId xmlns:a16="http://schemas.microsoft.com/office/drawing/2014/main" id="{2EAFBC92-C282-C4C3-E3BD-384670C1CB41}"/>
              </a:ext>
            </a:extLst>
          </p:cNvPr>
          <p:cNvSpPr>
            <a:spLocks noGrp="1"/>
          </p:cNvSpPr>
          <p:nvPr>
            <p:ph sz="half" idx="1"/>
          </p:nvPr>
        </p:nvSpPr>
        <p:spPr>
          <a:xfrm>
            <a:off x="838200" y="1690688"/>
            <a:ext cx="9767888" cy="4351338"/>
          </a:xfrm>
        </p:spPr>
        <p:txBody>
          <a:bodyPr>
            <a:normAutofit/>
          </a:bodyPr>
          <a:lstStyle/>
          <a:p>
            <a:r>
              <a:rPr lang="en-US" sz="2400"/>
              <a:t>Pull up the manual!</a:t>
            </a:r>
          </a:p>
          <a:p>
            <a:pPr lvl="1"/>
            <a:r>
              <a:rPr lang="en-US" sz="2000"/>
              <a:t>Visit </a:t>
            </a:r>
            <a:r>
              <a:rPr lang="en-US" sz="2000">
                <a:hlinkClick r:id="rId3"/>
              </a:rPr>
              <a:t>illinoisaap.org/vaccines-for-children/</a:t>
            </a:r>
            <a:r>
              <a:rPr lang="en-US" sz="2000"/>
              <a:t> or scan the QR code.</a:t>
            </a:r>
          </a:p>
        </p:txBody>
      </p:sp>
      <p:pic>
        <p:nvPicPr>
          <p:cNvPr id="7" name="Picture 6">
            <a:extLst>
              <a:ext uri="{FF2B5EF4-FFF2-40B4-BE49-F238E27FC236}">
                <a16:creationId xmlns:a16="http://schemas.microsoft.com/office/drawing/2014/main" id="{6441E5C3-4376-FB2A-068F-60060CCCF6BB}"/>
              </a:ext>
            </a:extLst>
          </p:cNvPr>
          <p:cNvPicPr>
            <a:picLocks noChangeAspect="1"/>
          </p:cNvPicPr>
          <p:nvPr/>
        </p:nvPicPr>
        <p:blipFill>
          <a:blip r:embed="rId4">
            <a:extLst>
              <a:ext uri="{28A0092B-C50C-407E-A947-70E740481C1C}">
                <a14:useLocalDpi xmlns:a14="http://schemas.microsoft.com/office/drawing/2010/main" val="0"/>
              </a:ext>
            </a:extLst>
          </a:blip>
          <a:srcRect l="28473" t="33185" r="27962" b="34037"/>
          <a:stretch>
            <a:fillRect/>
          </a:stretch>
        </p:blipFill>
        <p:spPr>
          <a:xfrm>
            <a:off x="4931727" y="2721927"/>
            <a:ext cx="2576619" cy="2509520"/>
          </a:xfrm>
          <a:prstGeom prst="rect">
            <a:avLst/>
          </a:prstGeom>
        </p:spPr>
      </p:pic>
    </p:spTree>
    <p:extLst>
      <p:ext uri="{BB962C8B-B14F-4D97-AF65-F5344CB8AC3E}">
        <p14:creationId xmlns:p14="http://schemas.microsoft.com/office/powerpoint/2010/main" val="370907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0EE6A-D0F4-3B0A-BF33-478DE6E1BD36}"/>
              </a:ext>
            </a:extLst>
          </p:cNvPr>
          <p:cNvSpPr>
            <a:spLocks noGrp="1"/>
          </p:cNvSpPr>
          <p:nvPr>
            <p:ph type="title"/>
          </p:nvPr>
        </p:nvSpPr>
        <p:spPr/>
        <p:txBody>
          <a:bodyPr/>
          <a:lstStyle/>
          <a:p>
            <a:r>
              <a:rPr lang="en-US"/>
              <a:t>Overview of the VFC Program</a:t>
            </a:r>
          </a:p>
        </p:txBody>
      </p:sp>
      <p:sp>
        <p:nvSpPr>
          <p:cNvPr id="3" name="Text Placeholder 2">
            <a:extLst>
              <a:ext uri="{FF2B5EF4-FFF2-40B4-BE49-F238E27FC236}">
                <a16:creationId xmlns:a16="http://schemas.microsoft.com/office/drawing/2014/main" id="{5CA143D9-ED6D-DA83-885E-9601802F9E5E}"/>
              </a:ext>
            </a:extLst>
          </p:cNvPr>
          <p:cNvSpPr>
            <a:spLocks noGrp="1"/>
          </p:cNvSpPr>
          <p:nvPr>
            <p:ph type="body" idx="1"/>
          </p:nvPr>
        </p:nvSpPr>
        <p:spPr>
          <a:xfrm>
            <a:off x="543092" y="4880414"/>
            <a:ext cx="10515600" cy="801848"/>
          </a:xfrm>
        </p:spPr>
        <p:txBody>
          <a:bodyPr/>
          <a:lstStyle/>
          <a:p>
            <a:r>
              <a:rPr lang="en-US"/>
              <a:t>Manual pages 8-16</a:t>
            </a:r>
          </a:p>
        </p:txBody>
      </p:sp>
    </p:spTree>
    <p:extLst>
      <p:ext uri="{BB962C8B-B14F-4D97-AF65-F5344CB8AC3E}">
        <p14:creationId xmlns:p14="http://schemas.microsoft.com/office/powerpoint/2010/main" val="184629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a:xfrm>
            <a:off x="838200" y="365125"/>
            <a:ext cx="10515600" cy="1325563"/>
          </a:xfrm>
        </p:spPr>
        <p:txBody>
          <a:bodyPr/>
          <a:lstStyle/>
          <a:p>
            <a:r>
              <a:rPr lang="en-US"/>
              <a:t>Overview - VFC Program</a:t>
            </a:r>
          </a:p>
        </p:txBody>
      </p:sp>
      <p:sp>
        <p:nvSpPr>
          <p:cNvPr id="4" name="Text Placeholder 3">
            <a:extLst>
              <a:ext uri="{FF2B5EF4-FFF2-40B4-BE49-F238E27FC236}">
                <a16:creationId xmlns:a16="http://schemas.microsoft.com/office/drawing/2014/main" id="{3DFBEEFA-03F0-488B-FAF4-A1DE23B07962}"/>
              </a:ext>
            </a:extLst>
          </p:cNvPr>
          <p:cNvSpPr>
            <a:spLocks noGrp="1"/>
          </p:cNvSpPr>
          <p:nvPr>
            <p:ph idx="1"/>
          </p:nvPr>
        </p:nvSpPr>
        <p:spPr>
          <a:xfrm>
            <a:off x="838200" y="1825625"/>
            <a:ext cx="10515600" cy="4351338"/>
          </a:xfrm>
        </p:spPr>
        <p:txBody>
          <a:bodyPr vert="horz" lIns="91440" tIns="45720" rIns="91440" bIns="45720" rtlCol="0" anchor="t">
            <a:normAutofit/>
          </a:bodyPr>
          <a:lstStyle/>
          <a:p>
            <a:r>
              <a:rPr lang="en-US" sz="2400"/>
              <a:t>Federally funded by the Centers for Disease Control and Prevention (CDC).</a:t>
            </a:r>
          </a:p>
          <a:p>
            <a:r>
              <a:rPr lang="en-US" sz="2400"/>
              <a:t>Provides vaccines at no cost to children who may not otherwise get them. </a:t>
            </a:r>
          </a:p>
          <a:p>
            <a:r>
              <a:rPr lang="en-US" sz="2400"/>
              <a:t>Those eligible are 18 years and younger and one of the following:</a:t>
            </a:r>
          </a:p>
          <a:p>
            <a:pPr lvl="1"/>
            <a:r>
              <a:rPr lang="en-US" sz="2000"/>
              <a:t>Uninsured or Underinsured</a:t>
            </a:r>
          </a:p>
          <a:p>
            <a:pPr lvl="1"/>
            <a:r>
              <a:rPr lang="en-US" sz="2000"/>
              <a:t>Medicaid Title 19 or 21 eligible</a:t>
            </a:r>
          </a:p>
          <a:p>
            <a:pPr lvl="1"/>
            <a:r>
              <a:rPr lang="en-US" sz="2000"/>
              <a:t>American Indian or Alaskan Native</a:t>
            </a:r>
          </a:p>
          <a:p>
            <a:pPr lvl="1"/>
            <a:endParaRPr lang="en-US"/>
          </a:p>
        </p:txBody>
      </p:sp>
    </p:spTree>
    <p:extLst>
      <p:ext uri="{BB962C8B-B14F-4D97-AF65-F5344CB8AC3E}">
        <p14:creationId xmlns:p14="http://schemas.microsoft.com/office/powerpoint/2010/main" val="3853758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2EA940-4E1C-4836-BAD2-BED3A6016CC4}"/>
              </a:ext>
            </a:extLst>
          </p:cNvPr>
          <p:cNvSpPr>
            <a:spLocks noGrp="1"/>
          </p:cNvSpPr>
          <p:nvPr>
            <p:ph type="title"/>
          </p:nvPr>
        </p:nvSpPr>
        <p:spPr/>
        <p:txBody>
          <a:bodyPr/>
          <a:lstStyle/>
          <a:p>
            <a:r>
              <a:rPr lang="en-US"/>
              <a:t>Benefits</a:t>
            </a:r>
          </a:p>
        </p:txBody>
      </p:sp>
      <p:pic>
        <p:nvPicPr>
          <p:cNvPr id="4" name="Picture 3">
            <a:extLst>
              <a:ext uri="{FF2B5EF4-FFF2-40B4-BE49-F238E27FC236}">
                <a16:creationId xmlns:a16="http://schemas.microsoft.com/office/drawing/2014/main" id="{1B7FD047-72A8-D369-E8AB-10D539E73F49}"/>
              </a:ext>
            </a:extLst>
          </p:cNvPr>
          <p:cNvPicPr>
            <a:picLocks noChangeAspect="1"/>
          </p:cNvPicPr>
          <p:nvPr/>
        </p:nvPicPr>
        <p:blipFill>
          <a:blip r:embed="rId3"/>
          <a:stretch>
            <a:fillRect/>
          </a:stretch>
        </p:blipFill>
        <p:spPr>
          <a:xfrm>
            <a:off x="3617843" y="641223"/>
            <a:ext cx="6899413" cy="5331365"/>
          </a:xfrm>
          <a:prstGeom prst="rect">
            <a:avLst/>
          </a:prstGeom>
        </p:spPr>
      </p:pic>
    </p:spTree>
    <p:extLst>
      <p:ext uri="{BB962C8B-B14F-4D97-AF65-F5344CB8AC3E}">
        <p14:creationId xmlns:p14="http://schemas.microsoft.com/office/powerpoint/2010/main" val="2450863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5170CC-3486-054C-50C8-269798C1C6FB}"/>
              </a:ext>
            </a:extLst>
          </p:cNvPr>
          <p:cNvSpPr>
            <a:spLocks noGrp="1"/>
          </p:cNvSpPr>
          <p:nvPr>
            <p:ph type="title"/>
          </p:nvPr>
        </p:nvSpPr>
        <p:spPr/>
        <p:txBody>
          <a:bodyPr anchor="ctr">
            <a:normAutofit/>
          </a:bodyPr>
          <a:lstStyle/>
          <a:p>
            <a:r>
              <a:rPr lang="en-US">
                <a:latin typeface="Trade Gothic Next Heavy"/>
              </a:rPr>
              <a:t>SIREN Alerts</a:t>
            </a:r>
          </a:p>
        </p:txBody>
      </p:sp>
      <p:sp>
        <p:nvSpPr>
          <p:cNvPr id="4" name="Text Placeholder 3">
            <a:extLst>
              <a:ext uri="{FF2B5EF4-FFF2-40B4-BE49-F238E27FC236}">
                <a16:creationId xmlns:a16="http://schemas.microsoft.com/office/drawing/2014/main" id="{74390268-B7D2-C87A-086D-1874F37D38CD}"/>
              </a:ext>
            </a:extLst>
          </p:cNvPr>
          <p:cNvSpPr>
            <a:spLocks noGrp="1"/>
          </p:cNvSpPr>
          <p:nvPr>
            <p:ph sz="half" idx="1"/>
          </p:nvPr>
        </p:nvSpPr>
        <p:spPr>
          <a:xfrm>
            <a:off x="838199" y="1825625"/>
            <a:ext cx="10515599" cy="4351338"/>
          </a:xfrm>
        </p:spPr>
        <p:txBody>
          <a:bodyPr vert="horz" lIns="91440" tIns="45720" rIns="91440" bIns="45720" rtlCol="0" anchor="t">
            <a:normAutofit/>
          </a:bodyPr>
          <a:lstStyle/>
          <a:p>
            <a:r>
              <a:rPr lang="en-US" sz="2400"/>
              <a:t>The planning, alerting, and notification system for IDPH.</a:t>
            </a:r>
          </a:p>
          <a:p>
            <a:r>
              <a:rPr lang="en-US" sz="2400"/>
              <a:t>Register at </a:t>
            </a:r>
            <a:r>
              <a:rPr lang="en-US" sz="2400">
                <a:hlinkClick r:id="rId3"/>
              </a:rPr>
              <a:t>https://www.siren.illinois.gov/</a:t>
            </a:r>
            <a:r>
              <a:rPr lang="en-US" sz="2000"/>
              <a:t>.</a:t>
            </a:r>
            <a:endParaRPr lang="en-US" sz="2400"/>
          </a:p>
        </p:txBody>
      </p:sp>
      <p:pic>
        <p:nvPicPr>
          <p:cNvPr id="6" name="Picture 5">
            <a:extLst>
              <a:ext uri="{FF2B5EF4-FFF2-40B4-BE49-F238E27FC236}">
                <a16:creationId xmlns:a16="http://schemas.microsoft.com/office/drawing/2014/main" id="{41BEF2A3-24E4-F885-3722-A5179272E79E}"/>
              </a:ext>
            </a:extLst>
          </p:cNvPr>
          <p:cNvPicPr>
            <a:picLocks noChangeAspect="1"/>
          </p:cNvPicPr>
          <p:nvPr/>
        </p:nvPicPr>
        <p:blipFill>
          <a:blip r:embed="rId4"/>
          <a:stretch>
            <a:fillRect/>
          </a:stretch>
        </p:blipFill>
        <p:spPr>
          <a:xfrm>
            <a:off x="4441321" y="3734140"/>
            <a:ext cx="3586941" cy="1219560"/>
          </a:xfrm>
          <a:prstGeom prst="rect">
            <a:avLst/>
          </a:prstGeom>
          <a:noFill/>
        </p:spPr>
      </p:pic>
    </p:spTree>
    <p:extLst>
      <p:ext uri="{BB962C8B-B14F-4D97-AF65-F5344CB8AC3E}">
        <p14:creationId xmlns:p14="http://schemas.microsoft.com/office/powerpoint/2010/main" val="318247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a:xfrm>
            <a:off x="838200" y="365125"/>
            <a:ext cx="10515600" cy="1325563"/>
          </a:xfrm>
        </p:spPr>
        <p:txBody>
          <a:bodyPr/>
          <a:lstStyle/>
          <a:p>
            <a:r>
              <a:rPr lang="en-US"/>
              <a:t>VFC Provider Requirements</a:t>
            </a:r>
          </a:p>
        </p:txBody>
      </p:sp>
      <p:sp>
        <p:nvSpPr>
          <p:cNvPr id="4" name="Text Placeholder 3">
            <a:extLst>
              <a:ext uri="{FF2B5EF4-FFF2-40B4-BE49-F238E27FC236}">
                <a16:creationId xmlns:a16="http://schemas.microsoft.com/office/drawing/2014/main" id="{3DFBEEFA-03F0-488B-FAF4-A1DE23B07962}"/>
              </a:ext>
            </a:extLst>
          </p:cNvPr>
          <p:cNvSpPr>
            <a:spLocks noGrp="1"/>
          </p:cNvSpPr>
          <p:nvPr>
            <p:ph idx="1"/>
          </p:nvPr>
        </p:nvSpPr>
        <p:spPr>
          <a:xfrm>
            <a:off x="838200" y="1656443"/>
            <a:ext cx="7836568" cy="4351338"/>
          </a:xfrm>
        </p:spPr>
        <p:txBody>
          <a:bodyPr vert="horz" lIns="91440" tIns="45720" rIns="91440" bIns="45720" rtlCol="0" anchor="t">
            <a:noAutofit/>
          </a:bodyPr>
          <a:lstStyle/>
          <a:p>
            <a:r>
              <a:rPr lang="en-US" sz="2400"/>
              <a:t>Be licensed in Illinois to administer vaccines to children 18 years old and younger.</a:t>
            </a:r>
          </a:p>
          <a:p>
            <a:r>
              <a:rPr lang="en-US" sz="2400"/>
              <a:t>Be willing and able to follow all VFC program requirements, policies, and procedures.</a:t>
            </a:r>
          </a:p>
          <a:p>
            <a:r>
              <a:rPr lang="en-US" sz="2400"/>
              <a:t>Have the capacity to order, receive, manage, store, and monitor the temperature of public vaccines.</a:t>
            </a:r>
          </a:p>
          <a:p>
            <a:r>
              <a:rPr lang="en-US" sz="2400"/>
              <a:t>Be open at least four consecutive hours for three days a week to receive VFC vaccines.</a:t>
            </a:r>
          </a:p>
          <a:p>
            <a:r>
              <a:rPr lang="en-US" sz="2400"/>
              <a:t>Record keeping and reporting adverse reactions to VAERS and MedWatch.</a:t>
            </a:r>
          </a:p>
        </p:txBody>
      </p:sp>
      <p:pic>
        <p:nvPicPr>
          <p:cNvPr id="5" name="Graphic 4">
            <a:extLst>
              <a:ext uri="{FF2B5EF4-FFF2-40B4-BE49-F238E27FC236}">
                <a16:creationId xmlns:a16="http://schemas.microsoft.com/office/drawing/2014/main" id="{46189742-3426-F4D0-4ACC-EB4041FF01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438" y="1487262"/>
            <a:ext cx="2769362" cy="4689701"/>
          </a:xfrm>
          <a:prstGeom prst="rect">
            <a:avLst/>
          </a:prstGeom>
        </p:spPr>
      </p:pic>
    </p:spTree>
    <p:extLst>
      <p:ext uri="{BB962C8B-B14F-4D97-AF65-F5344CB8AC3E}">
        <p14:creationId xmlns:p14="http://schemas.microsoft.com/office/powerpoint/2010/main" val="778012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p:txBody>
          <a:bodyPr/>
          <a:lstStyle/>
          <a:p>
            <a:r>
              <a:rPr lang="en-US">
                <a:latin typeface="Trade Gothic Next Heavy"/>
              </a:rPr>
              <a:t>VFC Recertification</a:t>
            </a:r>
            <a:endParaRPr lang="en-US"/>
          </a:p>
        </p:txBody>
      </p:sp>
      <p:sp>
        <p:nvSpPr>
          <p:cNvPr id="4" name="Text Placeholder 3">
            <a:extLst>
              <a:ext uri="{FF2B5EF4-FFF2-40B4-BE49-F238E27FC236}">
                <a16:creationId xmlns:a16="http://schemas.microsoft.com/office/drawing/2014/main" id="{3DFBEEFA-03F0-488B-FAF4-A1DE23B07962}"/>
              </a:ext>
            </a:extLst>
          </p:cNvPr>
          <p:cNvSpPr>
            <a:spLocks noGrp="1"/>
          </p:cNvSpPr>
          <p:nvPr>
            <p:ph idx="1"/>
          </p:nvPr>
        </p:nvSpPr>
        <p:spPr>
          <a:xfrm>
            <a:off x="838200" y="1690688"/>
            <a:ext cx="10515600" cy="4532205"/>
          </a:xfrm>
        </p:spPr>
        <p:txBody>
          <a:bodyPr vert="horz" lIns="91440" tIns="45720" rIns="91440" bIns="45720" rtlCol="0" anchor="t">
            <a:normAutofit/>
          </a:bodyPr>
          <a:lstStyle/>
          <a:p>
            <a:r>
              <a:rPr lang="en-US" sz="2400"/>
              <a:t>VFC sites are required to complete recertification in I-CARE every </a:t>
            </a:r>
            <a:r>
              <a:rPr lang="en-US" sz="2400" b="1"/>
              <a:t>two</a:t>
            </a:r>
            <a:r>
              <a:rPr lang="en-US" sz="2400"/>
              <a:t> years. </a:t>
            </a:r>
          </a:p>
          <a:p>
            <a:r>
              <a:rPr lang="en-US" sz="2400"/>
              <a:t>Includes updating forms in I-CARE.</a:t>
            </a:r>
          </a:p>
          <a:p>
            <a:pPr lvl="1"/>
            <a:r>
              <a:rPr lang="en-US" sz="2000"/>
              <a:t>Provider Agreement, Policy Acknowledgement, training module certificates of completion, and Digital Data Logger (DDL) calibration certificates, etc.</a:t>
            </a:r>
          </a:p>
          <a:p>
            <a:r>
              <a:rPr lang="en-US" sz="2400"/>
              <a:t>Completing CDC’s Provider Agreement.</a:t>
            </a:r>
          </a:p>
          <a:p>
            <a:endParaRPr lang="en-US" sz="2400"/>
          </a:p>
          <a:p>
            <a:endParaRPr lang="en-US" sz="2400"/>
          </a:p>
          <a:p>
            <a:pPr marL="0" indent="0" algn="ctr">
              <a:buNone/>
            </a:pPr>
            <a:r>
              <a:rPr lang="en-US" sz="2400" b="1"/>
              <a:t>Remember: Updating the provider profile and completing required education training are annual.</a:t>
            </a:r>
          </a:p>
          <a:p>
            <a:pPr marL="0" indent="0">
              <a:buNone/>
            </a:pPr>
            <a:endParaRPr lang="en-US" sz="2400"/>
          </a:p>
          <a:p>
            <a:pPr marL="0" indent="0">
              <a:buNone/>
            </a:pPr>
            <a:endParaRPr lang="en-US" sz="3200">
              <a:solidFill>
                <a:schemeClr val="tx1"/>
              </a:solidFill>
            </a:endParaRPr>
          </a:p>
        </p:txBody>
      </p:sp>
    </p:spTree>
    <p:extLst>
      <p:ext uri="{BB962C8B-B14F-4D97-AF65-F5344CB8AC3E}">
        <p14:creationId xmlns:p14="http://schemas.microsoft.com/office/powerpoint/2010/main" val="2673655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16265-2C2B-CEBF-F932-514C85AD49A1}"/>
              </a:ext>
            </a:extLst>
          </p:cNvPr>
          <p:cNvSpPr>
            <a:spLocks noGrp="1"/>
          </p:cNvSpPr>
          <p:nvPr>
            <p:ph type="title"/>
          </p:nvPr>
        </p:nvSpPr>
        <p:spPr>
          <a:xfrm>
            <a:off x="838200" y="365125"/>
            <a:ext cx="10515600" cy="1325563"/>
          </a:xfrm>
        </p:spPr>
        <p:txBody>
          <a:bodyPr anchor="ctr">
            <a:normAutofit/>
          </a:bodyPr>
          <a:lstStyle/>
          <a:p>
            <a:r>
              <a:rPr lang="en-US"/>
              <a:t>Routine and Emergency Vaccine Management Plans</a:t>
            </a:r>
          </a:p>
        </p:txBody>
      </p:sp>
      <p:sp>
        <p:nvSpPr>
          <p:cNvPr id="3" name="Content Placeholder 2">
            <a:extLst>
              <a:ext uri="{FF2B5EF4-FFF2-40B4-BE49-F238E27FC236}">
                <a16:creationId xmlns:a16="http://schemas.microsoft.com/office/drawing/2014/main" id="{4B020B82-B104-42E1-084D-B4BA6A976A29}"/>
              </a:ext>
            </a:extLst>
          </p:cNvPr>
          <p:cNvSpPr>
            <a:spLocks noGrp="1"/>
          </p:cNvSpPr>
          <p:nvPr>
            <p:ph sz="half" idx="1"/>
          </p:nvPr>
        </p:nvSpPr>
        <p:spPr>
          <a:xfrm>
            <a:off x="762000" y="1859181"/>
            <a:ext cx="10668000" cy="762379"/>
          </a:xfrm>
        </p:spPr>
        <p:txBody>
          <a:bodyPr>
            <a:normAutofit/>
          </a:bodyPr>
          <a:lstStyle/>
          <a:p>
            <a:pPr marL="0" indent="0">
              <a:buNone/>
            </a:pPr>
            <a:r>
              <a:rPr lang="en-US" sz="2400"/>
              <a:t>Must follow the requirements outlined in the </a:t>
            </a:r>
            <a:r>
              <a:rPr lang="en-US" sz="2400">
                <a:hlinkClick r:id="rId3"/>
              </a:rPr>
              <a:t>CDC’s Vaccine Storage and Handling Toolkit</a:t>
            </a:r>
            <a:r>
              <a:rPr lang="en-US" sz="2400"/>
              <a:t>.  Plans should include:</a:t>
            </a:r>
          </a:p>
        </p:txBody>
      </p:sp>
      <p:graphicFrame>
        <p:nvGraphicFramePr>
          <p:cNvPr id="4" name="Content Placeholder 2">
            <a:extLst>
              <a:ext uri="{FF2B5EF4-FFF2-40B4-BE49-F238E27FC236}">
                <a16:creationId xmlns:a16="http://schemas.microsoft.com/office/drawing/2014/main" id="{D5413F47-E79C-76A9-7590-F1ADEB6FF00A}"/>
              </a:ext>
            </a:extLst>
          </p:cNvPr>
          <p:cNvGraphicFramePr>
            <a:graphicFrameLocks/>
          </p:cNvGraphicFramePr>
          <p:nvPr>
            <p:extLst>
              <p:ext uri="{D42A27DB-BD31-4B8C-83A1-F6EECF244321}">
                <p14:modId xmlns:p14="http://schemas.microsoft.com/office/powerpoint/2010/main" val="2985788280"/>
              </p:ext>
            </p:extLst>
          </p:nvPr>
        </p:nvGraphicFramePr>
        <p:xfrm>
          <a:off x="872108" y="2864841"/>
          <a:ext cx="10234916" cy="2743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82493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E648C-40A5-A7EF-83D3-E50B28555F65}"/>
              </a:ext>
            </a:extLst>
          </p:cNvPr>
          <p:cNvSpPr>
            <a:spLocks noGrp="1"/>
          </p:cNvSpPr>
          <p:nvPr>
            <p:ph type="title"/>
          </p:nvPr>
        </p:nvSpPr>
        <p:spPr/>
        <p:txBody>
          <a:bodyPr/>
          <a:lstStyle/>
          <a:p>
            <a:r>
              <a:rPr lang="en-US"/>
              <a:t>Knowledge Check Activity</a:t>
            </a:r>
          </a:p>
        </p:txBody>
      </p:sp>
      <p:sp>
        <p:nvSpPr>
          <p:cNvPr id="4" name="Content Placeholder 2">
            <a:extLst>
              <a:ext uri="{FF2B5EF4-FFF2-40B4-BE49-F238E27FC236}">
                <a16:creationId xmlns:a16="http://schemas.microsoft.com/office/drawing/2014/main" id="{6E625140-C1B9-99F6-7345-0D50CD4717C5}"/>
              </a:ext>
            </a:extLst>
          </p:cNvPr>
          <p:cNvSpPr>
            <a:spLocks noGrp="1"/>
          </p:cNvSpPr>
          <p:nvPr>
            <p:ph idx="1"/>
          </p:nvPr>
        </p:nvSpPr>
        <p:spPr>
          <a:xfrm>
            <a:off x="838200" y="1594132"/>
            <a:ext cx="7368252" cy="4351338"/>
          </a:xfrm>
        </p:spPr>
        <p:txBody>
          <a:bodyPr>
            <a:normAutofit/>
          </a:bodyPr>
          <a:lstStyle/>
          <a:p>
            <a:r>
              <a:rPr lang="en-US" sz="2400"/>
              <a:t>Go to </a:t>
            </a:r>
            <a:r>
              <a:rPr lang="en-US" sz="2400" b="1" err="1"/>
              <a:t>pe.app</a:t>
            </a:r>
            <a:r>
              <a:rPr lang="en-US" sz="2400" b="1"/>
              <a:t>/</a:t>
            </a:r>
            <a:r>
              <a:rPr lang="en-US" sz="2400" b="1" err="1"/>
              <a:t>vfc</a:t>
            </a:r>
            <a:r>
              <a:rPr lang="en-US" sz="2400" b="1"/>
              <a:t> </a:t>
            </a:r>
            <a:r>
              <a:rPr lang="en-US" sz="2400"/>
              <a:t>or scan the QR code to join.</a:t>
            </a:r>
          </a:p>
          <a:p>
            <a:pPr lvl="1"/>
            <a:r>
              <a:rPr lang="en-US" sz="2000"/>
              <a:t>You </a:t>
            </a:r>
            <a:r>
              <a:rPr lang="en-US" sz="2000" b="1"/>
              <a:t>do not </a:t>
            </a:r>
            <a:r>
              <a:rPr lang="en-US" sz="2000"/>
              <a:t>need to rejoin or scan the QR code for every poll, but it is on each poll slide if you need it.</a:t>
            </a:r>
          </a:p>
          <a:p>
            <a:pPr lvl="1"/>
            <a:r>
              <a:rPr lang="en-US" sz="2000"/>
              <a:t>If you close the device tab with the poll, it can be reopened at any point during today’s presentation.</a:t>
            </a:r>
          </a:p>
          <a:p>
            <a:r>
              <a:rPr lang="en-US" sz="2400"/>
              <a:t>When a poll is on screen, it will automatically show that poll question on your device. Your answer does not lock in and can be changed multiple times. Live results will be shown after the voting period ends.</a:t>
            </a:r>
          </a:p>
          <a:p>
            <a:r>
              <a:rPr lang="en-US" sz="2400"/>
              <a:t>Knowledge checks are </a:t>
            </a:r>
            <a:r>
              <a:rPr lang="en-US" sz="2400" b="1"/>
              <a:t>anonymous</a:t>
            </a:r>
            <a:r>
              <a:rPr lang="en-US" sz="2400"/>
              <a:t>, we encourage honest answers!</a:t>
            </a:r>
          </a:p>
        </p:txBody>
      </p:sp>
      <p:pic>
        <p:nvPicPr>
          <p:cNvPr id="6" name="Picture 5">
            <a:extLst>
              <a:ext uri="{FF2B5EF4-FFF2-40B4-BE49-F238E27FC236}">
                <a16:creationId xmlns:a16="http://schemas.microsoft.com/office/drawing/2014/main" id="{9A90B0A8-D71E-32B6-3B24-CC22A223F89C}"/>
              </a:ext>
            </a:extLst>
          </p:cNvPr>
          <p:cNvPicPr>
            <a:picLocks noChangeAspect="1"/>
          </p:cNvPicPr>
          <p:nvPr/>
        </p:nvPicPr>
        <p:blipFill>
          <a:blip r:embed="rId3"/>
          <a:stretch>
            <a:fillRect/>
          </a:stretch>
        </p:blipFill>
        <p:spPr>
          <a:xfrm>
            <a:off x="7832634" y="1804458"/>
            <a:ext cx="3178416" cy="3178416"/>
          </a:xfrm>
          <a:prstGeom prst="rect">
            <a:avLst/>
          </a:prstGeom>
        </p:spPr>
      </p:pic>
    </p:spTree>
    <p:extLst>
      <p:ext uri="{BB962C8B-B14F-4D97-AF65-F5344CB8AC3E}">
        <p14:creationId xmlns:p14="http://schemas.microsoft.com/office/powerpoint/2010/main" val="3979564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a:xfrm>
            <a:off x="543092" y="1562100"/>
            <a:ext cx="10515600" cy="1206029"/>
          </a:xfrm>
        </p:spPr>
        <p:txBody>
          <a:bodyPr/>
          <a:lstStyle/>
          <a:p>
            <a:r>
              <a:rPr lang="en-US"/>
              <a:t>Knowledge Check</a:t>
            </a:r>
          </a:p>
        </p:txBody>
      </p:sp>
      <p:sp>
        <p:nvSpPr>
          <p:cNvPr id="4" name="Text Placeholder 3">
            <a:extLst>
              <a:ext uri="{FF2B5EF4-FFF2-40B4-BE49-F238E27FC236}">
                <a16:creationId xmlns:a16="http://schemas.microsoft.com/office/drawing/2014/main" id="{3DFBEEFA-03F0-488B-FAF4-A1DE23B07962}"/>
              </a:ext>
            </a:extLst>
          </p:cNvPr>
          <p:cNvSpPr>
            <a:spLocks noGrp="1"/>
          </p:cNvSpPr>
          <p:nvPr>
            <p:ph type="body" idx="1"/>
          </p:nvPr>
        </p:nvSpPr>
        <p:spPr>
          <a:xfrm>
            <a:off x="543092" y="3028076"/>
            <a:ext cx="10515600" cy="801848"/>
          </a:xfrm>
        </p:spPr>
        <p:txBody>
          <a:bodyPr>
            <a:normAutofit fontScale="25000" lnSpcReduction="20000"/>
          </a:bodyPr>
          <a:lstStyle/>
          <a:p>
            <a:pPr>
              <a:lnSpc>
                <a:spcPct val="110000"/>
              </a:lnSpc>
            </a:pPr>
            <a:r>
              <a:rPr lang="en-US" sz="9600">
                <a:solidFill>
                  <a:schemeClr val="tx1"/>
                </a:solidFill>
              </a:rPr>
              <a:t>True or False: All staff members who receive vaccine deliveries and/or handle or administer vaccines should complete the CDC’s You Call the Shots Training (Module 10 and Module 16) annually.</a:t>
            </a:r>
          </a:p>
          <a:p>
            <a:endParaRPr lang="en-US" sz="9600">
              <a:solidFill>
                <a:schemeClr val="tx1"/>
              </a:solidFill>
            </a:endParaRPr>
          </a:p>
          <a:p>
            <a:pPr marL="457200" indent="-457200">
              <a:buFont typeface="+mj-lt"/>
              <a:buAutoNum type="alphaUcPeriod"/>
            </a:pPr>
            <a:r>
              <a:rPr lang="en-US" sz="9600">
                <a:solidFill>
                  <a:schemeClr val="tx1"/>
                </a:solidFill>
              </a:rPr>
              <a:t>True</a:t>
            </a:r>
          </a:p>
          <a:p>
            <a:pPr marL="457200" indent="-457200">
              <a:buFont typeface="+mj-lt"/>
              <a:buAutoNum type="alphaUcPeriod"/>
            </a:pPr>
            <a:r>
              <a:rPr lang="en-US" sz="9600">
                <a:solidFill>
                  <a:schemeClr val="tx1"/>
                </a:solidFill>
              </a:rPr>
              <a:t>False</a:t>
            </a:r>
          </a:p>
          <a:p>
            <a:pPr marL="0" indent="0">
              <a:buNone/>
            </a:pPr>
            <a:endParaRPr lang="en-US" sz="2800">
              <a:solidFill>
                <a:schemeClr val="tx1"/>
              </a:solidFill>
            </a:endParaRPr>
          </a:p>
        </p:txBody>
      </p:sp>
    </p:spTree>
    <p:extLst>
      <p:ext uri="{BB962C8B-B14F-4D97-AF65-F5344CB8AC3E}">
        <p14:creationId xmlns:p14="http://schemas.microsoft.com/office/powerpoint/2010/main" val="941865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p:txBody>
          <a:bodyPr>
            <a:normAutofit/>
          </a:bodyPr>
          <a:lstStyle/>
          <a:p>
            <a:r>
              <a:rPr lang="en-US"/>
              <a:t>Staff</a:t>
            </a:r>
          </a:p>
        </p:txBody>
      </p:sp>
      <p:sp>
        <p:nvSpPr>
          <p:cNvPr id="4" name="Text Placeholder 3">
            <a:extLst>
              <a:ext uri="{FF2B5EF4-FFF2-40B4-BE49-F238E27FC236}">
                <a16:creationId xmlns:a16="http://schemas.microsoft.com/office/drawing/2014/main" id="{3DFBEEFA-03F0-488B-FAF4-A1DE23B07962}"/>
              </a:ext>
            </a:extLst>
          </p:cNvPr>
          <p:cNvSpPr>
            <a:spLocks noGrp="1"/>
          </p:cNvSpPr>
          <p:nvPr>
            <p:ph idx="1"/>
          </p:nvPr>
        </p:nvSpPr>
        <p:spPr/>
        <p:txBody>
          <a:bodyPr vert="horz" lIns="91440" tIns="45720" rIns="91440" bIns="45720" rtlCol="0" anchor="t">
            <a:noAutofit/>
          </a:bodyPr>
          <a:lstStyle/>
          <a:p>
            <a:pPr>
              <a:lnSpc>
                <a:spcPct val="100000"/>
              </a:lnSpc>
            </a:pPr>
            <a:r>
              <a:rPr lang="en-US" sz="2400">
                <a:latin typeface="Trade Gothic Next"/>
              </a:rPr>
              <a:t>Each site must identify a Primary and Backup Vaccine Coordinator. </a:t>
            </a:r>
          </a:p>
          <a:p>
            <a:pPr lvl="1">
              <a:lnSpc>
                <a:spcPct val="100000"/>
              </a:lnSpc>
            </a:pPr>
            <a:r>
              <a:rPr lang="en-US" sz="2000"/>
              <a:t>They are responsible for ordering, receiving, rotating, and monitoring vaccines.</a:t>
            </a:r>
          </a:p>
          <a:p>
            <a:pPr lvl="1">
              <a:lnSpc>
                <a:spcPct val="100000"/>
              </a:lnSpc>
            </a:pPr>
            <a:r>
              <a:rPr lang="en-US" sz="2000"/>
              <a:t>They must be fully trained on plans for vaccine ordering, storage, handling, transport, and inventory management.</a:t>
            </a:r>
          </a:p>
          <a:p>
            <a:pPr lvl="1">
              <a:lnSpc>
                <a:spcPct val="100000"/>
              </a:lnSpc>
            </a:pPr>
            <a:r>
              <a:rPr lang="en-US" sz="2000">
                <a:latin typeface="Trade Gothic Next"/>
              </a:rPr>
              <a:t>They must keep up-to-date on the CDC’s Vaccine Storage and Handling Toolkit.</a:t>
            </a:r>
            <a:endParaRPr lang="en-US" sz="2400">
              <a:latin typeface="Trade Gothic Next"/>
            </a:endParaRPr>
          </a:p>
          <a:p>
            <a:pPr marL="0" indent="0">
              <a:lnSpc>
                <a:spcPct val="100000"/>
              </a:lnSpc>
              <a:buNone/>
            </a:pPr>
            <a:endParaRPr lang="en-US" sz="2400"/>
          </a:p>
          <a:p>
            <a:pPr>
              <a:lnSpc>
                <a:spcPct val="100000"/>
              </a:lnSpc>
            </a:pPr>
            <a:r>
              <a:rPr lang="en-US" sz="2400"/>
              <a:t>Notify IDPH of staff changes by completing the </a:t>
            </a:r>
            <a:r>
              <a:rPr lang="en-US" sz="2400">
                <a:hlinkClick r:id="rId3"/>
              </a:rPr>
              <a:t>Vaccine Program Site Updates</a:t>
            </a:r>
            <a:r>
              <a:rPr lang="en-US" sz="2400"/>
              <a:t> form.</a:t>
            </a:r>
            <a:endParaRPr lang="en-US" sz="2400">
              <a:latin typeface="Trade Gothic Next"/>
            </a:endParaRPr>
          </a:p>
        </p:txBody>
      </p:sp>
    </p:spTree>
    <p:extLst>
      <p:ext uri="{BB962C8B-B14F-4D97-AF65-F5344CB8AC3E}">
        <p14:creationId xmlns:p14="http://schemas.microsoft.com/office/powerpoint/2010/main" val="202207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5D795-517D-E9F3-A886-9068B3AA6B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98D73CD-FD75-1CAE-C80F-8532736FB695}"/>
              </a:ext>
            </a:extLst>
          </p:cNvPr>
          <p:cNvSpPr>
            <a:spLocks noGrp="1"/>
          </p:cNvSpPr>
          <p:nvPr>
            <p:ph type="title"/>
          </p:nvPr>
        </p:nvSpPr>
        <p:spPr/>
        <p:txBody>
          <a:bodyPr>
            <a:normAutofit/>
          </a:bodyPr>
          <a:lstStyle/>
          <a:p>
            <a:r>
              <a:rPr lang="en-US"/>
              <a:t>Training</a:t>
            </a:r>
          </a:p>
        </p:txBody>
      </p:sp>
      <p:sp>
        <p:nvSpPr>
          <p:cNvPr id="2" name="Content Placeholder 1">
            <a:extLst>
              <a:ext uri="{FF2B5EF4-FFF2-40B4-BE49-F238E27FC236}">
                <a16:creationId xmlns:a16="http://schemas.microsoft.com/office/drawing/2014/main" id="{F8910095-A592-DFA8-A593-BBC61BB377D7}"/>
              </a:ext>
            </a:extLst>
          </p:cNvPr>
          <p:cNvSpPr>
            <a:spLocks noGrp="1"/>
          </p:cNvSpPr>
          <p:nvPr>
            <p:ph idx="1"/>
          </p:nvPr>
        </p:nvSpPr>
        <p:spPr/>
        <p:txBody>
          <a:bodyPr>
            <a:normAutofit/>
          </a:bodyPr>
          <a:lstStyle/>
          <a:p>
            <a:pPr>
              <a:lnSpc>
                <a:spcPct val="100000"/>
              </a:lnSpc>
              <a:spcBef>
                <a:spcPts val="500"/>
              </a:spcBef>
            </a:pPr>
            <a:r>
              <a:rPr lang="en-US" sz="2400"/>
              <a:t>All staff members who receive vaccine deliveries and/or handle or administer vaccines should complete annual education requirements. </a:t>
            </a:r>
          </a:p>
          <a:p>
            <a:pPr lvl="1">
              <a:lnSpc>
                <a:spcPct val="100000"/>
              </a:lnSpc>
            </a:pPr>
            <a:r>
              <a:rPr lang="en-US" sz="2000"/>
              <a:t>Complete You Call The Shots </a:t>
            </a:r>
            <a:r>
              <a:rPr lang="en-US" sz="2000">
                <a:solidFill>
                  <a:schemeClr val="accent2"/>
                </a:solidFill>
                <a:hlinkClick r:id="rId3"/>
              </a:rPr>
              <a:t>Module 10</a:t>
            </a:r>
            <a:endParaRPr lang="en-US" sz="2000">
              <a:solidFill>
                <a:schemeClr val="accent2"/>
              </a:solidFill>
            </a:endParaRPr>
          </a:p>
          <a:p>
            <a:pPr lvl="1">
              <a:lnSpc>
                <a:spcPct val="100000"/>
              </a:lnSpc>
            </a:pPr>
            <a:r>
              <a:rPr lang="en-US" sz="2000"/>
              <a:t>Complete You Call the Shots </a:t>
            </a:r>
            <a:r>
              <a:rPr lang="en-US" sz="2000">
                <a:solidFill>
                  <a:schemeClr val="accent2"/>
                </a:solidFill>
                <a:hlinkClick r:id="rId4"/>
              </a:rPr>
              <a:t>Module 16</a:t>
            </a:r>
            <a:endParaRPr lang="en-US" sz="2000">
              <a:solidFill>
                <a:schemeClr val="accent2"/>
              </a:solidFill>
            </a:endParaRPr>
          </a:p>
          <a:p>
            <a:pPr marL="457200" lvl="1" indent="0">
              <a:lnSpc>
                <a:spcPct val="100000"/>
              </a:lnSpc>
              <a:buNone/>
            </a:pPr>
            <a:r>
              <a:rPr lang="en-US" sz="2000" b="1">
                <a:solidFill>
                  <a:schemeClr val="accent5"/>
                </a:solidFill>
              </a:rPr>
              <a:t>Attending this training meets this requirement!</a:t>
            </a:r>
            <a:endParaRPr lang="en-US" sz="2000"/>
          </a:p>
          <a:p>
            <a:pPr marL="0" indent="0">
              <a:lnSpc>
                <a:spcPct val="100000"/>
              </a:lnSpc>
              <a:spcBef>
                <a:spcPts val="500"/>
              </a:spcBef>
              <a:buNone/>
            </a:pPr>
            <a:endParaRPr lang="en-US" sz="2400" b="1"/>
          </a:p>
          <a:p>
            <a:pPr>
              <a:lnSpc>
                <a:spcPct val="100000"/>
              </a:lnSpc>
              <a:spcBef>
                <a:spcPts val="500"/>
              </a:spcBef>
            </a:pPr>
            <a:r>
              <a:rPr lang="en-US" sz="2400" b="1"/>
              <a:t>BOTH </a:t>
            </a:r>
            <a:r>
              <a:rPr lang="en-US" sz="2400"/>
              <a:t>training modules must be documented in the vaccine management plan and submitted annually in I-CARE.</a:t>
            </a:r>
          </a:p>
          <a:p>
            <a:pPr>
              <a:lnSpc>
                <a:spcPct val="100000"/>
              </a:lnSpc>
              <a:spcBef>
                <a:spcPts val="500"/>
              </a:spcBef>
            </a:pPr>
            <a:endParaRPr lang="en-US"/>
          </a:p>
          <a:p>
            <a:pPr>
              <a:lnSpc>
                <a:spcPct val="100000"/>
              </a:lnSpc>
              <a:spcBef>
                <a:spcPts val="500"/>
              </a:spcBef>
            </a:pPr>
            <a:endParaRPr lang="en-US"/>
          </a:p>
        </p:txBody>
      </p:sp>
    </p:spTree>
    <p:extLst>
      <p:ext uri="{BB962C8B-B14F-4D97-AF65-F5344CB8AC3E}">
        <p14:creationId xmlns:p14="http://schemas.microsoft.com/office/powerpoint/2010/main" val="28067163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p:txBody>
          <a:bodyPr/>
          <a:lstStyle/>
          <a:p>
            <a:r>
              <a:rPr lang="en-US"/>
              <a:t>Site Visits - Enrollment</a:t>
            </a:r>
          </a:p>
        </p:txBody>
      </p:sp>
      <p:sp>
        <p:nvSpPr>
          <p:cNvPr id="4" name="Text Placeholder 3">
            <a:extLst>
              <a:ext uri="{FF2B5EF4-FFF2-40B4-BE49-F238E27FC236}">
                <a16:creationId xmlns:a16="http://schemas.microsoft.com/office/drawing/2014/main" id="{3DFBEEFA-03F0-488B-FAF4-A1DE23B07962}"/>
              </a:ext>
            </a:extLst>
          </p:cNvPr>
          <p:cNvSpPr>
            <a:spLocks noGrp="1"/>
          </p:cNvSpPr>
          <p:nvPr>
            <p:ph idx="1"/>
          </p:nvPr>
        </p:nvSpPr>
        <p:spPr/>
        <p:txBody>
          <a:bodyPr vert="horz" lIns="91440" tIns="45720" rIns="91440" bIns="45720" rtlCol="0" anchor="t">
            <a:normAutofit/>
          </a:bodyPr>
          <a:lstStyle/>
          <a:p>
            <a:r>
              <a:rPr lang="en-US" sz="2400"/>
              <a:t>These visits review:</a:t>
            </a:r>
          </a:p>
          <a:p>
            <a:pPr lvl="1"/>
            <a:r>
              <a:rPr lang="en-US" sz="2000"/>
              <a:t>VFC program requirements</a:t>
            </a:r>
          </a:p>
          <a:p>
            <a:pPr lvl="1"/>
            <a:r>
              <a:rPr lang="en-US" sz="2000"/>
              <a:t>Proper vaccine storage and handling</a:t>
            </a:r>
          </a:p>
          <a:p>
            <a:pPr lvl="1"/>
            <a:r>
              <a:rPr lang="en-US" sz="2000"/>
              <a:t>Appropriate resources to implement requirements</a:t>
            </a:r>
          </a:p>
          <a:p>
            <a:pPr lvl="1"/>
            <a:r>
              <a:rPr lang="en-US" sz="2000"/>
              <a:t>Vaccine Management Plans</a:t>
            </a:r>
          </a:p>
          <a:p>
            <a:endParaRPr lang="en-US" sz="2400"/>
          </a:p>
          <a:p>
            <a:pPr marL="0" indent="0">
              <a:buNone/>
            </a:pPr>
            <a:r>
              <a:rPr lang="en-US" sz="2400"/>
              <a:t>Be prepared for follow-up visits during the first year.</a:t>
            </a:r>
          </a:p>
          <a:p>
            <a:pPr marL="0" indent="0">
              <a:buNone/>
            </a:pPr>
            <a:endParaRPr lang="en-US" sz="3200">
              <a:solidFill>
                <a:schemeClr val="tx1"/>
              </a:solidFill>
            </a:endParaRPr>
          </a:p>
        </p:txBody>
      </p:sp>
    </p:spTree>
    <p:extLst>
      <p:ext uri="{BB962C8B-B14F-4D97-AF65-F5344CB8AC3E}">
        <p14:creationId xmlns:p14="http://schemas.microsoft.com/office/powerpoint/2010/main" val="3653768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C14D873-CACD-6744-42CC-749AFD3E64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BABC33D-06BE-093D-45B0-474B785CC73D}"/>
              </a:ext>
            </a:extLst>
          </p:cNvPr>
          <p:cNvSpPr>
            <a:spLocks noGrp="1"/>
          </p:cNvSpPr>
          <p:nvPr>
            <p:ph type="title"/>
          </p:nvPr>
        </p:nvSpPr>
        <p:spPr>
          <a:xfrm>
            <a:off x="543092" y="1562100"/>
            <a:ext cx="10515600" cy="1206029"/>
          </a:xfrm>
        </p:spPr>
        <p:txBody>
          <a:bodyPr/>
          <a:lstStyle/>
          <a:p>
            <a:r>
              <a:rPr lang="en-US"/>
              <a:t>Knowledge Check</a:t>
            </a:r>
          </a:p>
        </p:txBody>
      </p:sp>
      <p:sp>
        <p:nvSpPr>
          <p:cNvPr id="4" name="Text Placeholder 3">
            <a:extLst>
              <a:ext uri="{FF2B5EF4-FFF2-40B4-BE49-F238E27FC236}">
                <a16:creationId xmlns:a16="http://schemas.microsoft.com/office/drawing/2014/main" id="{FBB6B946-FC57-4937-9DA7-10EE45E78A3B}"/>
              </a:ext>
            </a:extLst>
          </p:cNvPr>
          <p:cNvSpPr>
            <a:spLocks noGrp="1"/>
          </p:cNvSpPr>
          <p:nvPr>
            <p:ph type="body" idx="1"/>
          </p:nvPr>
        </p:nvSpPr>
        <p:spPr>
          <a:xfrm>
            <a:off x="543092" y="3028076"/>
            <a:ext cx="10515600" cy="801848"/>
          </a:xfrm>
        </p:spPr>
        <p:txBody>
          <a:bodyPr>
            <a:normAutofit fontScale="25000" lnSpcReduction="20000"/>
          </a:bodyPr>
          <a:lstStyle/>
          <a:p>
            <a:pPr>
              <a:lnSpc>
                <a:spcPct val="100000"/>
              </a:lnSpc>
            </a:pPr>
            <a:r>
              <a:rPr lang="en-US" sz="9600">
                <a:solidFill>
                  <a:schemeClr val="tx1"/>
                </a:solidFill>
              </a:rPr>
              <a:t>How often is a compliance visit completed by IDPH at a VFC site?</a:t>
            </a:r>
          </a:p>
          <a:p>
            <a:pPr>
              <a:lnSpc>
                <a:spcPct val="100000"/>
              </a:lnSpc>
            </a:pPr>
            <a:endParaRPr lang="en-US" sz="9600">
              <a:solidFill>
                <a:schemeClr val="tx1"/>
              </a:solidFill>
            </a:endParaRPr>
          </a:p>
          <a:p>
            <a:pPr marL="457200" indent="-457200">
              <a:lnSpc>
                <a:spcPct val="100000"/>
              </a:lnSpc>
              <a:buAutoNum type="alphaUcPeriod"/>
            </a:pPr>
            <a:r>
              <a:rPr lang="en-US" sz="9600">
                <a:solidFill>
                  <a:schemeClr val="tx1"/>
                </a:solidFill>
              </a:rPr>
              <a:t>Every 3-6 months</a:t>
            </a:r>
          </a:p>
          <a:p>
            <a:pPr marL="457200" indent="-457200">
              <a:lnSpc>
                <a:spcPct val="100000"/>
              </a:lnSpc>
              <a:buAutoNum type="alphaUcPeriod"/>
            </a:pPr>
            <a:r>
              <a:rPr lang="en-US" sz="9600">
                <a:solidFill>
                  <a:schemeClr val="tx1"/>
                </a:solidFill>
              </a:rPr>
              <a:t>Every 7-11 months</a:t>
            </a:r>
          </a:p>
          <a:p>
            <a:pPr marL="457200" indent="-457200">
              <a:lnSpc>
                <a:spcPct val="100000"/>
              </a:lnSpc>
              <a:buAutoNum type="alphaUcPeriod"/>
            </a:pPr>
            <a:r>
              <a:rPr lang="en-US" sz="9600">
                <a:solidFill>
                  <a:schemeClr val="tx1"/>
                </a:solidFill>
              </a:rPr>
              <a:t>Every 12-24 months</a:t>
            </a:r>
          </a:p>
          <a:p>
            <a:pPr marL="457200" indent="-457200">
              <a:lnSpc>
                <a:spcPct val="100000"/>
              </a:lnSpc>
              <a:buAutoNum type="alphaUcPeriod"/>
            </a:pPr>
            <a:r>
              <a:rPr lang="en-US" sz="9600">
                <a:solidFill>
                  <a:schemeClr val="tx1"/>
                </a:solidFill>
              </a:rPr>
              <a:t>Every 25-36 months</a:t>
            </a:r>
          </a:p>
        </p:txBody>
      </p:sp>
    </p:spTree>
    <p:extLst>
      <p:ext uri="{BB962C8B-B14F-4D97-AF65-F5344CB8AC3E}">
        <p14:creationId xmlns:p14="http://schemas.microsoft.com/office/powerpoint/2010/main" val="273331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p:txBody>
          <a:bodyPr/>
          <a:lstStyle/>
          <a:p>
            <a:r>
              <a:rPr lang="en-US"/>
              <a:t>Site Visits - Compliance</a:t>
            </a:r>
          </a:p>
        </p:txBody>
      </p:sp>
      <p:sp>
        <p:nvSpPr>
          <p:cNvPr id="4" name="Text Placeholder 3">
            <a:extLst>
              <a:ext uri="{FF2B5EF4-FFF2-40B4-BE49-F238E27FC236}">
                <a16:creationId xmlns:a16="http://schemas.microsoft.com/office/drawing/2014/main" id="{3DFBEEFA-03F0-488B-FAF4-A1DE23B07962}"/>
              </a:ext>
            </a:extLst>
          </p:cNvPr>
          <p:cNvSpPr>
            <a:spLocks noGrp="1"/>
          </p:cNvSpPr>
          <p:nvPr>
            <p:ph idx="1"/>
          </p:nvPr>
        </p:nvSpPr>
        <p:spPr>
          <a:xfrm>
            <a:off x="838200" y="1690688"/>
            <a:ext cx="9190567" cy="4351338"/>
          </a:xfrm>
        </p:spPr>
        <p:txBody>
          <a:bodyPr vert="horz" lIns="91440" tIns="45720" rIns="91440" bIns="45720" rtlCol="0" anchor="t">
            <a:noAutofit/>
          </a:bodyPr>
          <a:lstStyle/>
          <a:p>
            <a:r>
              <a:rPr lang="en-US" sz="2400"/>
              <a:t>Sites must be enrolled and active in the VFC program for </a:t>
            </a:r>
            <a:r>
              <a:rPr lang="en-US" sz="2400" b="1"/>
              <a:t>3-6 months </a:t>
            </a:r>
            <a:r>
              <a:rPr lang="en-US" sz="2400"/>
              <a:t>before receiving a compliance site visit. </a:t>
            </a:r>
          </a:p>
          <a:p>
            <a:pPr lvl="1"/>
            <a:r>
              <a:rPr lang="en-US" sz="2000"/>
              <a:t>Compliance site visits are repeated every </a:t>
            </a:r>
            <a:r>
              <a:rPr lang="en-US" sz="2000" b="1"/>
              <a:t>12-24 months</a:t>
            </a:r>
            <a:r>
              <a:rPr lang="en-US" sz="2000"/>
              <a:t>.  </a:t>
            </a:r>
          </a:p>
          <a:p>
            <a:endParaRPr lang="en-US" sz="2400"/>
          </a:p>
          <a:p>
            <a:r>
              <a:rPr lang="en-US" sz="2400"/>
              <a:t>The goals of a compliance site visit are to:</a:t>
            </a:r>
          </a:p>
          <a:p>
            <a:pPr lvl="1"/>
            <a:r>
              <a:rPr lang="en-US" sz="2000"/>
              <a:t>Verify provider details, eligibility, and documentation.</a:t>
            </a:r>
          </a:p>
          <a:p>
            <a:pPr lvl="1"/>
            <a:r>
              <a:rPr lang="en-US" sz="2000"/>
              <a:t>Review storage and handling best practices (per unit and sitewide).</a:t>
            </a:r>
          </a:p>
          <a:p>
            <a:pPr lvl="1"/>
            <a:r>
              <a:rPr lang="en-US" sz="2000"/>
              <a:t>Ensure inventory management follows the requirements outlined in the Provider Agreement.</a:t>
            </a:r>
            <a:endParaRPr lang="en-US" sz="2000">
              <a:solidFill>
                <a:schemeClr val="tx1"/>
              </a:solidFill>
            </a:endParaRPr>
          </a:p>
        </p:txBody>
      </p:sp>
    </p:spTree>
    <p:extLst>
      <p:ext uri="{BB962C8B-B14F-4D97-AF65-F5344CB8AC3E}">
        <p14:creationId xmlns:p14="http://schemas.microsoft.com/office/powerpoint/2010/main" val="2822653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p:txBody>
          <a:bodyPr/>
          <a:lstStyle/>
          <a:p>
            <a:r>
              <a:rPr lang="en-US"/>
              <a:t>Site Visits - Storage and Handling</a:t>
            </a:r>
          </a:p>
        </p:txBody>
      </p:sp>
      <p:sp>
        <p:nvSpPr>
          <p:cNvPr id="4" name="Text Placeholder 3">
            <a:extLst>
              <a:ext uri="{FF2B5EF4-FFF2-40B4-BE49-F238E27FC236}">
                <a16:creationId xmlns:a16="http://schemas.microsoft.com/office/drawing/2014/main" id="{3DFBEEFA-03F0-488B-FAF4-A1DE23B07962}"/>
              </a:ext>
            </a:extLst>
          </p:cNvPr>
          <p:cNvSpPr>
            <a:spLocks noGrp="1"/>
          </p:cNvSpPr>
          <p:nvPr>
            <p:ph idx="1"/>
          </p:nvPr>
        </p:nvSpPr>
        <p:spPr>
          <a:xfrm>
            <a:off x="838200" y="1690688"/>
            <a:ext cx="10515600" cy="4351338"/>
          </a:xfrm>
        </p:spPr>
        <p:txBody>
          <a:bodyPr vert="horz" lIns="91440" tIns="45720" rIns="91440" bIns="45720" rtlCol="0" anchor="t">
            <a:noAutofit/>
          </a:bodyPr>
          <a:lstStyle/>
          <a:p>
            <a:r>
              <a:rPr lang="en-US" sz="2400">
                <a:latin typeface="Trade Gothic Next"/>
              </a:rPr>
              <a:t>These visits may be scheduled or unannounced. </a:t>
            </a:r>
          </a:p>
          <a:p>
            <a:r>
              <a:rPr lang="en-US" sz="2400">
                <a:latin typeface="Trade Gothic Next"/>
              </a:rPr>
              <a:t>These visits review:</a:t>
            </a:r>
          </a:p>
          <a:p>
            <a:pPr lvl="1"/>
            <a:r>
              <a:rPr lang="en-US" sz="2000">
                <a:latin typeface="Trade Gothic Next"/>
              </a:rPr>
              <a:t>Vaccine inventory management</a:t>
            </a:r>
          </a:p>
          <a:p>
            <a:pPr lvl="1"/>
            <a:r>
              <a:rPr lang="en-US" sz="2000">
                <a:latin typeface="Trade Gothic Next"/>
              </a:rPr>
              <a:t>Vaccine storage and handling equipment and monitoring</a:t>
            </a:r>
          </a:p>
          <a:p>
            <a:pPr lvl="1"/>
            <a:r>
              <a:rPr lang="en-US" sz="2000">
                <a:latin typeface="Trade Gothic Next"/>
              </a:rPr>
              <a:t>Vaccine storage and handling procedures and Vaccine Management Plan</a:t>
            </a:r>
          </a:p>
          <a:p>
            <a:pPr lvl="1"/>
            <a:r>
              <a:rPr lang="en-US" sz="2000">
                <a:latin typeface="Trade Gothic Next"/>
              </a:rPr>
              <a:t>Appropriate storage and handling-related documentation</a:t>
            </a:r>
          </a:p>
          <a:p>
            <a:pPr marL="0" indent="0">
              <a:lnSpc>
                <a:spcPct val="100000"/>
              </a:lnSpc>
              <a:buNone/>
            </a:pPr>
            <a:endParaRPr lang="en-US" sz="2400">
              <a:latin typeface="Trade Gothic Next"/>
            </a:endParaRPr>
          </a:p>
          <a:p>
            <a:pPr marL="0" indent="0">
              <a:lnSpc>
                <a:spcPct val="100000"/>
              </a:lnSpc>
              <a:buNone/>
            </a:pPr>
            <a:r>
              <a:rPr lang="en-US" sz="2400" b="1">
                <a:latin typeface="Trade Gothic Next"/>
              </a:rPr>
              <a:t>Important: </a:t>
            </a:r>
            <a:r>
              <a:rPr lang="en-US" sz="2400">
                <a:latin typeface="Trade Gothic Next"/>
              </a:rPr>
              <a:t>Vaccines purchased with federal funds that are deemed non-viable due to provider negligence must be </a:t>
            </a:r>
            <a:r>
              <a:rPr lang="en-US" sz="2400" b="1">
                <a:latin typeface="Trade Gothic Next"/>
              </a:rPr>
              <a:t>replaced</a:t>
            </a:r>
            <a:r>
              <a:rPr lang="en-US" sz="2400">
                <a:latin typeface="Trade Gothic Next"/>
              </a:rPr>
              <a:t> on a dose-for-dose basis with privately purchased vaccines.</a:t>
            </a:r>
          </a:p>
        </p:txBody>
      </p:sp>
    </p:spTree>
    <p:extLst>
      <p:ext uri="{BB962C8B-B14F-4D97-AF65-F5344CB8AC3E}">
        <p14:creationId xmlns:p14="http://schemas.microsoft.com/office/powerpoint/2010/main" val="4187837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25522-A9B3-08E9-7A1A-E6DABF2D990D}"/>
              </a:ext>
            </a:extLst>
          </p:cNvPr>
          <p:cNvSpPr>
            <a:spLocks noGrp="1"/>
          </p:cNvSpPr>
          <p:nvPr>
            <p:ph type="title"/>
          </p:nvPr>
        </p:nvSpPr>
        <p:spPr/>
        <p:txBody>
          <a:bodyPr/>
          <a:lstStyle/>
          <a:p>
            <a:r>
              <a:rPr lang="en-US"/>
              <a:t>Site Visits - Education</a:t>
            </a:r>
          </a:p>
        </p:txBody>
      </p:sp>
      <p:sp>
        <p:nvSpPr>
          <p:cNvPr id="3" name="Content Placeholder 2">
            <a:extLst>
              <a:ext uri="{FF2B5EF4-FFF2-40B4-BE49-F238E27FC236}">
                <a16:creationId xmlns:a16="http://schemas.microsoft.com/office/drawing/2014/main" id="{4565CDBB-08FB-756B-197C-3008EE4B2AE2}"/>
              </a:ext>
            </a:extLst>
          </p:cNvPr>
          <p:cNvSpPr>
            <a:spLocks noGrp="1"/>
          </p:cNvSpPr>
          <p:nvPr>
            <p:ph idx="1"/>
          </p:nvPr>
        </p:nvSpPr>
        <p:spPr/>
        <p:txBody>
          <a:bodyPr/>
          <a:lstStyle/>
          <a:p>
            <a:r>
              <a:rPr lang="en-US" sz="2400"/>
              <a:t>These visits are scheduled in advance with IDPH and clinical staff.</a:t>
            </a:r>
          </a:p>
          <a:p>
            <a:r>
              <a:rPr lang="en-US" sz="2400"/>
              <a:t>These visits: </a:t>
            </a:r>
          </a:p>
          <a:p>
            <a:pPr lvl="1"/>
            <a:r>
              <a:rPr lang="en-US" sz="2000"/>
              <a:t>Introduce IDPH staff to new site clinical staff.</a:t>
            </a:r>
          </a:p>
          <a:p>
            <a:pPr lvl="1"/>
            <a:r>
              <a:rPr lang="en-US" sz="2000"/>
              <a:t>Review vaccine storage procedures and temperature monitoring.</a:t>
            </a:r>
          </a:p>
          <a:p>
            <a:pPr lvl="1"/>
            <a:r>
              <a:rPr lang="en-US" sz="2000"/>
              <a:t>Discuss steps needed to complete the VFC onboarding process and more!</a:t>
            </a:r>
          </a:p>
        </p:txBody>
      </p:sp>
    </p:spTree>
    <p:extLst>
      <p:ext uri="{BB962C8B-B14F-4D97-AF65-F5344CB8AC3E}">
        <p14:creationId xmlns:p14="http://schemas.microsoft.com/office/powerpoint/2010/main" val="3084230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49F6-B551-1C7C-5F26-04F95D9D9EAF}"/>
              </a:ext>
            </a:extLst>
          </p:cNvPr>
          <p:cNvSpPr>
            <a:spLocks noGrp="1"/>
          </p:cNvSpPr>
          <p:nvPr>
            <p:ph type="title"/>
          </p:nvPr>
        </p:nvSpPr>
        <p:spPr/>
        <p:txBody>
          <a:bodyPr/>
          <a:lstStyle/>
          <a:p>
            <a:r>
              <a:rPr lang="en-US"/>
              <a:t>VFC and I-CARE</a:t>
            </a:r>
          </a:p>
        </p:txBody>
      </p:sp>
      <p:sp>
        <p:nvSpPr>
          <p:cNvPr id="3" name="Text Placeholder 2">
            <a:extLst>
              <a:ext uri="{FF2B5EF4-FFF2-40B4-BE49-F238E27FC236}">
                <a16:creationId xmlns:a16="http://schemas.microsoft.com/office/drawing/2014/main" id="{D16C0E4E-787C-0770-5B82-C7451E2F6FF3}"/>
              </a:ext>
            </a:extLst>
          </p:cNvPr>
          <p:cNvSpPr>
            <a:spLocks noGrp="1"/>
          </p:cNvSpPr>
          <p:nvPr>
            <p:ph type="body" idx="1"/>
          </p:nvPr>
        </p:nvSpPr>
        <p:spPr/>
        <p:txBody>
          <a:bodyPr/>
          <a:lstStyle/>
          <a:p>
            <a:r>
              <a:rPr lang="en-US"/>
              <a:t>Manual pages 17-19</a:t>
            </a:r>
          </a:p>
        </p:txBody>
      </p:sp>
    </p:spTree>
    <p:extLst>
      <p:ext uri="{BB962C8B-B14F-4D97-AF65-F5344CB8AC3E}">
        <p14:creationId xmlns:p14="http://schemas.microsoft.com/office/powerpoint/2010/main" val="323738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a:xfrm>
            <a:off x="891779" y="178828"/>
            <a:ext cx="10515600" cy="1325563"/>
          </a:xfrm>
        </p:spPr>
        <p:txBody>
          <a:bodyPr/>
          <a:lstStyle/>
          <a:p>
            <a:r>
              <a:rPr lang="en-US"/>
              <a:t>I-CARE</a:t>
            </a:r>
          </a:p>
        </p:txBody>
      </p:sp>
      <p:sp>
        <p:nvSpPr>
          <p:cNvPr id="4" name="Text Placeholder 3">
            <a:extLst>
              <a:ext uri="{FF2B5EF4-FFF2-40B4-BE49-F238E27FC236}">
                <a16:creationId xmlns:a16="http://schemas.microsoft.com/office/drawing/2014/main" id="{3DFBEEFA-03F0-488B-FAF4-A1DE23B07962}"/>
              </a:ext>
            </a:extLst>
          </p:cNvPr>
          <p:cNvSpPr>
            <a:spLocks noGrp="1"/>
          </p:cNvSpPr>
          <p:nvPr>
            <p:ph idx="1"/>
          </p:nvPr>
        </p:nvSpPr>
        <p:spPr>
          <a:xfrm>
            <a:off x="1368926" y="2534609"/>
            <a:ext cx="9794970" cy="3192462"/>
          </a:xfrm>
        </p:spPr>
        <p:txBody>
          <a:bodyPr vert="horz" lIns="91440" tIns="45720" rIns="91440" bIns="45720" numCol="2" rtlCol="0" anchor="t">
            <a:noAutofit/>
          </a:bodyPr>
          <a:lstStyle/>
          <a:p>
            <a:pPr lvl="1"/>
            <a:r>
              <a:rPr lang="en-US" sz="1600"/>
              <a:t>City of Philadelphia</a:t>
            </a:r>
          </a:p>
          <a:p>
            <a:pPr lvl="1"/>
            <a:r>
              <a:rPr lang="en-US" sz="1600"/>
              <a:t>Florida</a:t>
            </a:r>
          </a:p>
          <a:p>
            <a:pPr lvl="1"/>
            <a:r>
              <a:rPr lang="en-US" sz="1600"/>
              <a:t>New Jersey</a:t>
            </a:r>
          </a:p>
          <a:p>
            <a:pPr lvl="1"/>
            <a:r>
              <a:rPr lang="en-US" sz="1600"/>
              <a:t>Refugee Immunization Information Exchange</a:t>
            </a:r>
          </a:p>
          <a:p>
            <a:pPr lvl="1"/>
            <a:r>
              <a:rPr lang="en-US" sz="1600"/>
              <a:t>Rhode Island</a:t>
            </a:r>
          </a:p>
          <a:p>
            <a:pPr lvl="1"/>
            <a:r>
              <a:rPr lang="en-US" sz="1600"/>
              <a:t>Arizona</a:t>
            </a:r>
          </a:p>
          <a:p>
            <a:pPr lvl="1"/>
            <a:r>
              <a:rPr lang="en-US" sz="1600"/>
              <a:t>Connecticut</a:t>
            </a:r>
          </a:p>
          <a:p>
            <a:pPr lvl="1"/>
            <a:r>
              <a:rPr lang="en-US" sz="1600"/>
              <a:t>Ohio</a:t>
            </a:r>
          </a:p>
          <a:p>
            <a:pPr lvl="1"/>
            <a:r>
              <a:rPr lang="en-US" sz="1600"/>
              <a:t>New Mexico</a:t>
            </a:r>
          </a:p>
          <a:p>
            <a:pPr lvl="1"/>
            <a:r>
              <a:rPr lang="en-US" sz="1600"/>
              <a:t>Indiana</a:t>
            </a:r>
          </a:p>
          <a:p>
            <a:pPr lvl="1"/>
            <a:endParaRPr lang="en-US" sz="1600"/>
          </a:p>
          <a:p>
            <a:pPr lvl="1"/>
            <a:endParaRPr lang="en-US" sz="1600"/>
          </a:p>
          <a:p>
            <a:pPr lvl="1"/>
            <a:endParaRPr lang="en-US" sz="1600"/>
          </a:p>
          <a:p>
            <a:pPr lvl="1"/>
            <a:endParaRPr lang="en-US" sz="1600"/>
          </a:p>
          <a:p>
            <a:pPr lvl="1"/>
            <a:r>
              <a:rPr lang="en-US" sz="1600"/>
              <a:t>Maryland</a:t>
            </a:r>
          </a:p>
          <a:p>
            <a:pPr lvl="1"/>
            <a:r>
              <a:rPr lang="en-US" sz="1600"/>
              <a:t>Utah</a:t>
            </a:r>
          </a:p>
          <a:p>
            <a:pPr lvl="1"/>
            <a:r>
              <a:rPr lang="en-US" sz="1600"/>
              <a:t>Kentucky</a:t>
            </a:r>
          </a:p>
          <a:p>
            <a:pPr lvl="1"/>
            <a:r>
              <a:rPr lang="en-US" sz="1600"/>
              <a:t>Michigan</a:t>
            </a:r>
          </a:p>
          <a:p>
            <a:pPr lvl="1"/>
            <a:r>
              <a:rPr lang="en-US" sz="1600"/>
              <a:t>Missouri</a:t>
            </a:r>
          </a:p>
          <a:p>
            <a:pPr lvl="1"/>
            <a:r>
              <a:rPr lang="en-US" sz="1600"/>
              <a:t>Wisconsin</a:t>
            </a:r>
          </a:p>
          <a:p>
            <a:pPr lvl="1"/>
            <a:r>
              <a:rPr lang="en-US" sz="1600"/>
              <a:t>The Department of Veterans Affairs</a:t>
            </a:r>
          </a:p>
          <a:p>
            <a:pPr lvl="1"/>
            <a:r>
              <a:rPr lang="en-US" sz="1600"/>
              <a:t>Tennessee</a:t>
            </a:r>
          </a:p>
          <a:p>
            <a:pPr lvl="1"/>
            <a:r>
              <a:rPr lang="en-US" sz="1600"/>
              <a:t>US Virgin Islands</a:t>
            </a:r>
          </a:p>
          <a:p>
            <a:pPr lvl="1"/>
            <a:r>
              <a:rPr lang="en-US" sz="1600"/>
              <a:t>Puerto Rico</a:t>
            </a:r>
          </a:p>
          <a:p>
            <a:pPr lvl="1"/>
            <a:r>
              <a:rPr lang="en-US" sz="1600"/>
              <a:t>Mississippi</a:t>
            </a:r>
          </a:p>
          <a:p>
            <a:pPr lvl="1"/>
            <a:endParaRPr lang="en-US" sz="1400"/>
          </a:p>
          <a:p>
            <a:pPr marL="0" indent="0">
              <a:buNone/>
            </a:pPr>
            <a:endParaRPr lang="en-US" sz="2800">
              <a:solidFill>
                <a:schemeClr val="tx1"/>
              </a:solidFill>
            </a:endParaRPr>
          </a:p>
        </p:txBody>
      </p:sp>
      <p:sp>
        <p:nvSpPr>
          <p:cNvPr id="5" name="TextBox 4">
            <a:extLst>
              <a:ext uri="{FF2B5EF4-FFF2-40B4-BE49-F238E27FC236}">
                <a16:creationId xmlns:a16="http://schemas.microsoft.com/office/drawing/2014/main" id="{7A5D9294-7B25-7C0B-77CC-9354653E7A06}"/>
              </a:ext>
            </a:extLst>
          </p:cNvPr>
          <p:cNvSpPr txBox="1"/>
          <p:nvPr/>
        </p:nvSpPr>
        <p:spPr>
          <a:xfrm>
            <a:off x="891779" y="1370004"/>
            <a:ext cx="10028634" cy="1569660"/>
          </a:xfrm>
          <a:prstGeom prst="rect">
            <a:avLst/>
          </a:prstGeom>
          <a:noFill/>
        </p:spPr>
        <p:txBody>
          <a:bodyPr wrap="square">
            <a:spAutoFit/>
          </a:bodyPr>
          <a:lstStyle/>
          <a:p>
            <a:pPr marL="342900" indent="-342900">
              <a:buFont typeface="Arial" panose="020B0604020202020204" pitchFamily="34" charset="0"/>
              <a:buChar char="•"/>
            </a:pPr>
            <a:r>
              <a:rPr lang="en-US" sz="2400"/>
              <a:t>Resources, forms, log-in issues, FAQs, and more can be found on the Quick Assist tab.</a:t>
            </a:r>
          </a:p>
          <a:p>
            <a:pPr marL="342900" indent="-342900">
              <a:buFont typeface="Arial" panose="020B0604020202020204" pitchFamily="34" charset="0"/>
              <a:buChar char="•"/>
            </a:pPr>
            <a:r>
              <a:rPr lang="en-US" sz="2400"/>
              <a:t>I-CARE can share records with these jurisdictions:</a:t>
            </a:r>
          </a:p>
          <a:p>
            <a:pPr marL="342900" indent="-342900">
              <a:buFont typeface="Arial" panose="020B0604020202020204" pitchFamily="34" charset="0"/>
              <a:buChar char="•"/>
            </a:pPr>
            <a:endParaRPr lang="en-US" sz="2400">
              <a:solidFill>
                <a:schemeClr val="tx1"/>
              </a:solidFill>
            </a:endParaRPr>
          </a:p>
        </p:txBody>
      </p:sp>
    </p:spTree>
    <p:extLst>
      <p:ext uri="{BB962C8B-B14F-4D97-AF65-F5344CB8AC3E}">
        <p14:creationId xmlns:p14="http://schemas.microsoft.com/office/powerpoint/2010/main" val="3267269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p:txBody>
          <a:bodyPr/>
          <a:lstStyle/>
          <a:p>
            <a:r>
              <a:rPr lang="en-US"/>
              <a:t>I-CARE &amp; HL7</a:t>
            </a:r>
          </a:p>
        </p:txBody>
      </p:sp>
      <p:sp>
        <p:nvSpPr>
          <p:cNvPr id="4" name="Text Placeholder 3">
            <a:extLst>
              <a:ext uri="{FF2B5EF4-FFF2-40B4-BE49-F238E27FC236}">
                <a16:creationId xmlns:a16="http://schemas.microsoft.com/office/drawing/2014/main" id="{3DFBEEFA-03F0-488B-FAF4-A1DE23B07962}"/>
              </a:ext>
            </a:extLst>
          </p:cNvPr>
          <p:cNvSpPr>
            <a:spLocks noGrp="1"/>
          </p:cNvSpPr>
          <p:nvPr>
            <p:ph idx="1"/>
          </p:nvPr>
        </p:nvSpPr>
        <p:spPr>
          <a:xfrm>
            <a:off x="838200" y="1690688"/>
            <a:ext cx="10515600" cy="4351338"/>
          </a:xfrm>
        </p:spPr>
        <p:txBody>
          <a:bodyPr vert="horz" lIns="91440" tIns="45720" rIns="91440" bIns="45720" rtlCol="0" anchor="t">
            <a:noAutofit/>
          </a:bodyPr>
          <a:lstStyle/>
          <a:p>
            <a:r>
              <a:rPr lang="en-US" sz="2400">
                <a:latin typeface="Trade Gothic Next"/>
              </a:rPr>
              <a:t>Share Electronic Health Record (EHR) with I-CARE using HL7 data exchange. </a:t>
            </a:r>
            <a:endParaRPr lang="en-US" sz="2400"/>
          </a:p>
          <a:p>
            <a:pPr lvl="1"/>
            <a:r>
              <a:rPr lang="en-US" sz="2000">
                <a:latin typeface="Trade Gothic Next"/>
              </a:rPr>
              <a:t>Contact EHR vendor to determine HL7 compatibility.</a:t>
            </a:r>
            <a:endParaRPr lang="en-US" sz="2000"/>
          </a:p>
          <a:p>
            <a:r>
              <a:rPr lang="en-US" sz="2400">
                <a:latin typeface="Trade Gothic Next"/>
              </a:rPr>
              <a:t>Begin HL7 onboarding process: </a:t>
            </a:r>
            <a:r>
              <a:rPr lang="en-US" sz="2400">
                <a:latin typeface="Trade Gothic Next"/>
                <a:hlinkClick r:id="rId3"/>
              </a:rPr>
              <a:t>Onboarding Questionnaire</a:t>
            </a:r>
            <a:r>
              <a:rPr lang="en-US" sz="2400">
                <a:latin typeface="Trade Gothic Next"/>
              </a:rPr>
              <a:t>.</a:t>
            </a:r>
          </a:p>
          <a:p>
            <a:r>
              <a:rPr lang="en-US" sz="2400"/>
              <a:t>Fill out the </a:t>
            </a:r>
            <a:r>
              <a:rPr lang="en-US" sz="2400">
                <a:hlinkClick r:id="rId4"/>
              </a:rPr>
              <a:t>HL7/Data Quality Updates Form</a:t>
            </a:r>
            <a:r>
              <a:rPr lang="en-US" sz="2400"/>
              <a:t> when changing EMRs, implementing HL7, etc.</a:t>
            </a:r>
          </a:p>
          <a:p>
            <a:r>
              <a:rPr lang="en-US" sz="2400">
                <a:latin typeface="Trade Gothic Next"/>
              </a:rPr>
              <a:t>For information on HL7 messages: </a:t>
            </a:r>
            <a:r>
              <a:rPr lang="en-US" sz="2400">
                <a:latin typeface="Trade Gothic Next"/>
                <a:hlinkClick r:id="rId5"/>
              </a:rPr>
              <a:t>I-CARE HL7 Specifications.</a:t>
            </a:r>
            <a:r>
              <a:rPr lang="en-US" sz="2400">
                <a:latin typeface="Trade Gothic Next"/>
              </a:rPr>
              <a:t> </a:t>
            </a:r>
          </a:p>
        </p:txBody>
      </p:sp>
    </p:spTree>
    <p:extLst>
      <p:ext uri="{BB962C8B-B14F-4D97-AF65-F5344CB8AC3E}">
        <p14:creationId xmlns:p14="http://schemas.microsoft.com/office/powerpoint/2010/main" val="2377186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A6290-2EAE-06A0-3919-96A475ED7DEB}"/>
              </a:ext>
            </a:extLst>
          </p:cNvPr>
          <p:cNvSpPr>
            <a:spLocks noGrp="1"/>
          </p:cNvSpPr>
          <p:nvPr>
            <p:ph type="title"/>
          </p:nvPr>
        </p:nvSpPr>
        <p:spPr/>
        <p:txBody>
          <a:bodyPr/>
          <a:lstStyle/>
          <a:p>
            <a:r>
              <a:rPr lang="en-US"/>
              <a:t>Vaccine Ordering and Tracking</a:t>
            </a:r>
          </a:p>
        </p:txBody>
      </p:sp>
      <p:sp>
        <p:nvSpPr>
          <p:cNvPr id="3" name="Text Placeholder 2">
            <a:extLst>
              <a:ext uri="{FF2B5EF4-FFF2-40B4-BE49-F238E27FC236}">
                <a16:creationId xmlns:a16="http://schemas.microsoft.com/office/drawing/2014/main" id="{E79E421A-9CB1-396E-8857-AD2B10114A83}"/>
              </a:ext>
            </a:extLst>
          </p:cNvPr>
          <p:cNvSpPr>
            <a:spLocks noGrp="1"/>
          </p:cNvSpPr>
          <p:nvPr>
            <p:ph type="body" idx="1"/>
          </p:nvPr>
        </p:nvSpPr>
        <p:spPr/>
        <p:txBody>
          <a:bodyPr/>
          <a:lstStyle/>
          <a:p>
            <a:r>
              <a:rPr lang="en-US"/>
              <a:t>Manual pages 20-22</a:t>
            </a:r>
          </a:p>
        </p:txBody>
      </p:sp>
    </p:spTree>
    <p:extLst>
      <p:ext uri="{BB962C8B-B14F-4D97-AF65-F5344CB8AC3E}">
        <p14:creationId xmlns:p14="http://schemas.microsoft.com/office/powerpoint/2010/main" val="670948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p:nvPr>
        </p:nvSpPr>
        <p:spPr/>
        <p:txBody>
          <a:bodyPr/>
          <a:lstStyle/>
          <a:p>
            <a:r>
              <a:rPr lang="en-US"/>
              <a:t>Ordering Vaccines</a:t>
            </a:r>
          </a:p>
        </p:txBody>
      </p:sp>
      <p:sp>
        <p:nvSpPr>
          <p:cNvPr id="4" name="Text Placeholder 3">
            <a:extLst>
              <a:ext uri="{FF2B5EF4-FFF2-40B4-BE49-F238E27FC236}">
                <a16:creationId xmlns:a16="http://schemas.microsoft.com/office/drawing/2014/main" id="{BD86698B-0247-7672-42BC-A571156523FB}"/>
              </a:ext>
            </a:extLst>
          </p:cNvPr>
          <p:cNvSpPr>
            <a:spLocks noGrp="1"/>
          </p:cNvSpPr>
          <p:nvPr>
            <p:ph idx="1"/>
          </p:nvPr>
        </p:nvSpPr>
        <p:spPr>
          <a:xfrm>
            <a:off x="838200" y="1520207"/>
            <a:ext cx="10515600" cy="4351338"/>
          </a:xfrm>
        </p:spPr>
        <p:txBody>
          <a:bodyPr vert="horz" lIns="91440" tIns="45720" rIns="91440" bIns="45720" rtlCol="0" anchor="t">
            <a:normAutofit/>
          </a:bodyPr>
          <a:lstStyle/>
          <a:p>
            <a:r>
              <a:rPr lang="en-US" sz="2400"/>
              <a:t>The following should be up-to-date before submitting an order:</a:t>
            </a:r>
          </a:p>
          <a:p>
            <a:pPr lvl="1"/>
            <a:r>
              <a:rPr lang="en-US" sz="2000"/>
              <a:t>Vaccine inventory</a:t>
            </a:r>
          </a:p>
          <a:p>
            <a:pPr lvl="1"/>
            <a:r>
              <a:rPr lang="en-US" sz="2000"/>
              <a:t>Patient immunization records</a:t>
            </a:r>
          </a:p>
          <a:p>
            <a:pPr lvl="1"/>
            <a:r>
              <a:rPr lang="en-US" sz="2000"/>
              <a:t>Temperature logs for all appliances</a:t>
            </a:r>
          </a:p>
          <a:p>
            <a:pPr lvl="1"/>
            <a:r>
              <a:rPr lang="en-US" sz="2000"/>
              <a:t>Data logger certificates of calibration </a:t>
            </a:r>
          </a:p>
          <a:p>
            <a:pPr lvl="1"/>
            <a:r>
              <a:rPr lang="en-US" sz="2000"/>
              <a:t>Vaccine incident reports for temperature excursions</a:t>
            </a:r>
          </a:p>
          <a:p>
            <a:pPr lvl="1"/>
            <a:r>
              <a:rPr lang="en-US" sz="2000"/>
              <a:t>Delivery hours, including lunch hours or other closures</a:t>
            </a:r>
          </a:p>
          <a:p>
            <a:r>
              <a:rPr lang="en-US" sz="2400"/>
              <a:t>IDPH recommends placing </a:t>
            </a:r>
            <a:r>
              <a:rPr lang="en-US" sz="2400" b="1"/>
              <a:t>smaller and more frequent orders.</a:t>
            </a:r>
          </a:p>
        </p:txBody>
      </p:sp>
    </p:spTree>
    <p:extLst>
      <p:ext uri="{BB962C8B-B14F-4D97-AF65-F5344CB8AC3E}">
        <p14:creationId xmlns:p14="http://schemas.microsoft.com/office/powerpoint/2010/main" val="12875033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p:nvPr>
        </p:nvSpPr>
        <p:spPr/>
        <p:txBody>
          <a:bodyPr>
            <a:normAutofit/>
          </a:bodyPr>
          <a:lstStyle/>
          <a:p>
            <a:r>
              <a:rPr lang="en-US" sz="4000">
                <a:latin typeface="Trade Gothic Next Heavy"/>
              </a:rPr>
              <a:t>Vaccine Management – Borrowing Vaccines</a:t>
            </a:r>
          </a:p>
        </p:txBody>
      </p:sp>
      <p:sp>
        <p:nvSpPr>
          <p:cNvPr id="4" name="Text Placeholder 3">
            <a:extLst>
              <a:ext uri="{FF2B5EF4-FFF2-40B4-BE49-F238E27FC236}">
                <a16:creationId xmlns:a16="http://schemas.microsoft.com/office/drawing/2014/main" id="{BD86698B-0247-7672-42BC-A571156523FB}"/>
              </a:ext>
            </a:extLst>
          </p:cNvPr>
          <p:cNvSpPr>
            <a:spLocks noGrp="1"/>
          </p:cNvSpPr>
          <p:nvPr>
            <p:ph idx="1"/>
          </p:nvPr>
        </p:nvSpPr>
        <p:spPr/>
        <p:txBody>
          <a:bodyPr vert="horz" lIns="91440" tIns="45720" rIns="91440" bIns="45720" rtlCol="0" anchor="t">
            <a:noAutofit/>
          </a:bodyPr>
          <a:lstStyle/>
          <a:p>
            <a:r>
              <a:rPr lang="en-US" sz="2400">
                <a:latin typeface="Trade Gothic Next"/>
              </a:rPr>
              <a:t>Borrowing between VFC &amp; private vaccine inventory </a:t>
            </a:r>
            <a:r>
              <a:rPr lang="en-US" sz="2400" b="1">
                <a:latin typeface="Trade Gothic Next"/>
              </a:rPr>
              <a:t>must be under rare, unplanned occurrences. </a:t>
            </a:r>
            <a:endParaRPr lang="en-US" sz="2400" b="1">
              <a:solidFill>
                <a:schemeClr val="accent5"/>
              </a:solidFill>
              <a:latin typeface="Trade Gothic Next"/>
            </a:endParaRPr>
          </a:p>
          <a:p>
            <a:pPr lvl="1"/>
            <a:r>
              <a:rPr lang="en-US" sz="2000">
                <a:latin typeface="Trade Gothic Next"/>
              </a:rPr>
              <a:t>Cannot serve as a replacement for privately purchased inventory.</a:t>
            </a:r>
          </a:p>
          <a:p>
            <a:r>
              <a:rPr lang="en-US" sz="2400">
                <a:latin typeface="Trade Gothic Next"/>
              </a:rPr>
              <a:t>Must be properly documented and reported.</a:t>
            </a:r>
          </a:p>
          <a:p>
            <a:r>
              <a:rPr lang="en-US" sz="2400">
                <a:latin typeface="Trade Gothic Next"/>
              </a:rPr>
              <a:t>Borrowed doses </a:t>
            </a:r>
            <a:r>
              <a:rPr lang="en-US" sz="2400" b="1">
                <a:latin typeface="Trade Gothic Next"/>
              </a:rPr>
              <a:t>must </a:t>
            </a:r>
            <a:r>
              <a:rPr lang="en-US" sz="2400">
                <a:latin typeface="Trade Gothic Next"/>
              </a:rPr>
              <a:t>be replaced. </a:t>
            </a:r>
          </a:p>
          <a:p>
            <a:pPr marL="0" indent="0">
              <a:buNone/>
            </a:pPr>
            <a:endParaRPr lang="en-US" sz="2400">
              <a:latin typeface="Trade Gothic Next"/>
            </a:endParaRPr>
          </a:p>
        </p:txBody>
      </p:sp>
    </p:spTree>
    <p:extLst>
      <p:ext uri="{BB962C8B-B14F-4D97-AF65-F5344CB8AC3E}">
        <p14:creationId xmlns:p14="http://schemas.microsoft.com/office/powerpoint/2010/main" val="32973345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E07BF-62A7-757E-46CA-5FDDECE21377}"/>
              </a:ext>
            </a:extLst>
          </p:cNvPr>
          <p:cNvSpPr>
            <a:spLocks noGrp="1"/>
          </p:cNvSpPr>
          <p:nvPr>
            <p:ph type="title"/>
          </p:nvPr>
        </p:nvSpPr>
        <p:spPr/>
        <p:txBody>
          <a:bodyPr/>
          <a:lstStyle/>
          <a:p>
            <a:r>
              <a:rPr lang="en-US"/>
              <a:t>Incorrect or Missing Vaccine Shipment</a:t>
            </a:r>
          </a:p>
        </p:txBody>
      </p:sp>
      <p:sp>
        <p:nvSpPr>
          <p:cNvPr id="3" name="Content Placeholder 2">
            <a:extLst>
              <a:ext uri="{FF2B5EF4-FFF2-40B4-BE49-F238E27FC236}">
                <a16:creationId xmlns:a16="http://schemas.microsoft.com/office/drawing/2014/main" id="{CC89E98E-D274-896B-A5EA-B4D9CD101641}"/>
              </a:ext>
            </a:extLst>
          </p:cNvPr>
          <p:cNvSpPr>
            <a:spLocks noGrp="1"/>
          </p:cNvSpPr>
          <p:nvPr>
            <p:ph idx="1"/>
          </p:nvPr>
        </p:nvSpPr>
        <p:spPr>
          <a:xfrm>
            <a:off x="838200" y="1690688"/>
            <a:ext cx="10515600" cy="4351338"/>
          </a:xfrm>
        </p:spPr>
        <p:txBody>
          <a:bodyPr>
            <a:normAutofit/>
          </a:bodyPr>
          <a:lstStyle/>
          <a:p>
            <a:r>
              <a:rPr lang="en-US" sz="2400"/>
              <a:t>Verify a shipment is accurate by ensuring the packing slip matches the vaccines received. Cross-check all lot numbers against inventory in I-CARE. </a:t>
            </a:r>
          </a:p>
          <a:p>
            <a:r>
              <a:rPr lang="en-US" sz="2400">
                <a:hlinkClick r:id="rId3"/>
              </a:rPr>
              <a:t>Vaccine Shipping Incident Report </a:t>
            </a:r>
            <a:r>
              <a:rPr lang="en-US" sz="2400"/>
              <a:t>– To notify IDPH of shipping issues. </a:t>
            </a:r>
          </a:p>
          <a:p>
            <a:pPr marL="0" indent="0">
              <a:buNone/>
            </a:pPr>
            <a:endParaRPr lang="en-US" sz="2400"/>
          </a:p>
          <a:p>
            <a:pPr marL="0" indent="0">
              <a:buNone/>
            </a:pPr>
            <a:r>
              <a:rPr lang="en-US" sz="2400"/>
              <a:t>Shipping labels are emailed to the VFC Primary Coordinator on file. If another staff member needs to receive the label, or a label needs to be reissued, submit a </a:t>
            </a:r>
            <a:r>
              <a:rPr lang="en-US" sz="2400">
                <a:hlinkClick r:id="rId4"/>
              </a:rPr>
              <a:t>Replacement Return Label</a:t>
            </a:r>
            <a:r>
              <a:rPr lang="en-US" sz="2400"/>
              <a:t> request.</a:t>
            </a:r>
          </a:p>
          <a:p>
            <a:pPr marL="0" indent="0">
              <a:buNone/>
            </a:pPr>
            <a:endParaRPr lang="en-US" sz="2400"/>
          </a:p>
        </p:txBody>
      </p:sp>
    </p:spTree>
    <p:extLst>
      <p:ext uri="{BB962C8B-B14F-4D97-AF65-F5344CB8AC3E}">
        <p14:creationId xmlns:p14="http://schemas.microsoft.com/office/powerpoint/2010/main" val="3755035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CBB5F-6FA9-B98A-3616-9760E0B629FB}"/>
              </a:ext>
            </a:extLst>
          </p:cNvPr>
          <p:cNvSpPr>
            <a:spLocks noGrp="1"/>
          </p:cNvSpPr>
          <p:nvPr>
            <p:ph type="title"/>
          </p:nvPr>
        </p:nvSpPr>
        <p:spPr/>
        <p:txBody>
          <a:bodyPr/>
          <a:lstStyle/>
          <a:p>
            <a:r>
              <a:rPr lang="en-US"/>
              <a:t>Storage and Temperature Monitoring</a:t>
            </a:r>
          </a:p>
        </p:txBody>
      </p:sp>
      <p:sp>
        <p:nvSpPr>
          <p:cNvPr id="3" name="Text Placeholder 2">
            <a:extLst>
              <a:ext uri="{FF2B5EF4-FFF2-40B4-BE49-F238E27FC236}">
                <a16:creationId xmlns:a16="http://schemas.microsoft.com/office/drawing/2014/main" id="{9061304A-575E-0674-D7D6-B796738FD2D6}"/>
              </a:ext>
            </a:extLst>
          </p:cNvPr>
          <p:cNvSpPr>
            <a:spLocks noGrp="1"/>
          </p:cNvSpPr>
          <p:nvPr>
            <p:ph type="body" idx="1"/>
          </p:nvPr>
        </p:nvSpPr>
        <p:spPr/>
        <p:txBody>
          <a:bodyPr/>
          <a:lstStyle/>
          <a:p>
            <a:r>
              <a:rPr lang="en-US"/>
              <a:t>Manual pages 23-26</a:t>
            </a:r>
          </a:p>
        </p:txBody>
      </p:sp>
    </p:spTree>
    <p:extLst>
      <p:ext uri="{BB962C8B-B14F-4D97-AF65-F5344CB8AC3E}">
        <p14:creationId xmlns:p14="http://schemas.microsoft.com/office/powerpoint/2010/main" val="20469259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C96691E-16A6-815B-0370-5BA5F3B696D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E35FC4-2627-1847-4D6D-F2278E72CE9F}"/>
              </a:ext>
            </a:extLst>
          </p:cNvPr>
          <p:cNvSpPr>
            <a:spLocks noGrp="1"/>
          </p:cNvSpPr>
          <p:nvPr>
            <p:ph type="title"/>
          </p:nvPr>
        </p:nvSpPr>
        <p:spPr>
          <a:xfrm>
            <a:off x="543092" y="1562100"/>
            <a:ext cx="10515600" cy="1206029"/>
          </a:xfrm>
        </p:spPr>
        <p:txBody>
          <a:bodyPr/>
          <a:lstStyle/>
          <a:p>
            <a:r>
              <a:rPr lang="en-US"/>
              <a:t>Knowledge Check</a:t>
            </a:r>
          </a:p>
        </p:txBody>
      </p:sp>
      <p:sp>
        <p:nvSpPr>
          <p:cNvPr id="4" name="Text Placeholder 3">
            <a:extLst>
              <a:ext uri="{FF2B5EF4-FFF2-40B4-BE49-F238E27FC236}">
                <a16:creationId xmlns:a16="http://schemas.microsoft.com/office/drawing/2014/main" id="{0F03C6AE-B039-FEDA-42F6-5BB384119DFC}"/>
              </a:ext>
            </a:extLst>
          </p:cNvPr>
          <p:cNvSpPr>
            <a:spLocks noGrp="1"/>
          </p:cNvSpPr>
          <p:nvPr>
            <p:ph type="body" idx="1"/>
          </p:nvPr>
        </p:nvSpPr>
        <p:spPr>
          <a:xfrm>
            <a:off x="543092" y="3028076"/>
            <a:ext cx="10515600" cy="801848"/>
          </a:xfrm>
        </p:spPr>
        <p:txBody>
          <a:bodyPr>
            <a:normAutofit fontScale="25000" lnSpcReduction="20000"/>
          </a:bodyPr>
          <a:lstStyle/>
          <a:p>
            <a:pPr>
              <a:lnSpc>
                <a:spcPct val="110000"/>
              </a:lnSpc>
            </a:pPr>
            <a:r>
              <a:rPr lang="en-US" sz="9600">
                <a:solidFill>
                  <a:schemeClr val="tx1"/>
                </a:solidFill>
              </a:rPr>
              <a:t>True or False: The freezer compartment of household refrigerator/freezer units can be used to store VFC vaccines.</a:t>
            </a:r>
          </a:p>
          <a:p>
            <a:endParaRPr lang="en-US" sz="9600">
              <a:solidFill>
                <a:schemeClr val="tx1"/>
              </a:solidFill>
            </a:endParaRPr>
          </a:p>
          <a:p>
            <a:pPr marL="457200" indent="-457200">
              <a:buFont typeface="+mj-lt"/>
              <a:buAutoNum type="alphaUcPeriod"/>
            </a:pPr>
            <a:r>
              <a:rPr lang="en-US" sz="9600">
                <a:solidFill>
                  <a:schemeClr val="tx1"/>
                </a:solidFill>
              </a:rPr>
              <a:t>True</a:t>
            </a:r>
          </a:p>
          <a:p>
            <a:pPr marL="457200" indent="-457200">
              <a:buFont typeface="+mj-lt"/>
              <a:buAutoNum type="alphaUcPeriod"/>
            </a:pPr>
            <a:r>
              <a:rPr lang="en-US" sz="9600">
                <a:solidFill>
                  <a:schemeClr val="tx1"/>
                </a:solidFill>
              </a:rPr>
              <a:t>False</a:t>
            </a:r>
          </a:p>
          <a:p>
            <a:pPr marL="0" indent="0">
              <a:buNone/>
            </a:pPr>
            <a:endParaRPr lang="en-US" sz="2800">
              <a:solidFill>
                <a:schemeClr val="tx1"/>
              </a:solidFill>
            </a:endParaRPr>
          </a:p>
        </p:txBody>
      </p:sp>
    </p:spTree>
    <p:extLst>
      <p:ext uri="{BB962C8B-B14F-4D97-AF65-F5344CB8AC3E}">
        <p14:creationId xmlns:p14="http://schemas.microsoft.com/office/powerpoint/2010/main" val="15791832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p:nvPr>
        </p:nvSpPr>
        <p:spPr>
          <a:xfrm>
            <a:off x="838200" y="365125"/>
            <a:ext cx="10515600" cy="1325563"/>
          </a:xfrm>
        </p:spPr>
        <p:txBody>
          <a:bodyPr>
            <a:normAutofit/>
          </a:bodyPr>
          <a:lstStyle/>
          <a:p>
            <a:r>
              <a:rPr lang="en-US"/>
              <a:t>Required Equipment</a:t>
            </a:r>
          </a:p>
        </p:txBody>
      </p:sp>
      <p:sp>
        <p:nvSpPr>
          <p:cNvPr id="4" name="Text Placeholder 3">
            <a:extLst>
              <a:ext uri="{FF2B5EF4-FFF2-40B4-BE49-F238E27FC236}">
                <a16:creationId xmlns:a16="http://schemas.microsoft.com/office/drawing/2014/main" id="{BD86698B-0247-7672-42BC-A571156523FB}"/>
              </a:ext>
            </a:extLst>
          </p:cNvPr>
          <p:cNvSpPr>
            <a:spLocks noGrp="1"/>
          </p:cNvSpPr>
          <p:nvPr>
            <p:ph idx="1"/>
          </p:nvPr>
        </p:nvSpPr>
        <p:spPr>
          <a:xfrm>
            <a:off x="838200" y="1632089"/>
            <a:ext cx="10515600" cy="4860786"/>
          </a:xfrm>
        </p:spPr>
        <p:txBody>
          <a:bodyPr vert="horz" lIns="91440" tIns="45720" rIns="91440" bIns="45720" rtlCol="0" anchor="t">
            <a:normAutofit/>
          </a:bodyPr>
          <a:lstStyle/>
          <a:p>
            <a:r>
              <a:rPr lang="en-US" sz="2400"/>
              <a:t>Storage units should be placed in a well-ventilated room, between 68°F - 77°F, without anything blocking them.</a:t>
            </a:r>
          </a:p>
          <a:p>
            <a:pPr lvl="1"/>
            <a:r>
              <a:rPr lang="en-US" sz="2000"/>
              <a:t>Refrigerators should maintain temps between 2° C - 8° C (36°F - 46°F).</a:t>
            </a:r>
          </a:p>
          <a:p>
            <a:pPr lvl="1"/>
            <a:r>
              <a:rPr lang="en-US" sz="2000"/>
              <a:t>Freezers should maintain temps between -50° C and -15° C (-58°F - +5°F).</a:t>
            </a:r>
          </a:p>
          <a:p>
            <a:pPr lvl="1"/>
            <a:r>
              <a:rPr lang="en-US" sz="2000"/>
              <a:t>Recommended to set temps in Celsius and record to 1 decimal place.</a:t>
            </a:r>
          </a:p>
          <a:p>
            <a:r>
              <a:rPr lang="en-US" sz="2400"/>
              <a:t>Record temperatures:</a:t>
            </a:r>
          </a:p>
          <a:p>
            <a:pPr lvl="1"/>
            <a:r>
              <a:rPr lang="en-US" sz="2000"/>
              <a:t>Any time staff are in the clinic, at least 3x/week.</a:t>
            </a:r>
          </a:p>
          <a:p>
            <a:pPr lvl="1"/>
            <a:r>
              <a:rPr lang="en-US" sz="2000"/>
              <a:t>2x/day and the min/max temps at the start of every day.</a:t>
            </a:r>
          </a:p>
          <a:p>
            <a:endParaRPr lang="en-US" sz="2000"/>
          </a:p>
          <a:p>
            <a:endParaRPr lang="en-US"/>
          </a:p>
        </p:txBody>
      </p:sp>
    </p:spTree>
    <p:extLst>
      <p:ext uri="{BB962C8B-B14F-4D97-AF65-F5344CB8AC3E}">
        <p14:creationId xmlns:p14="http://schemas.microsoft.com/office/powerpoint/2010/main" val="10152335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57A83-4BE9-784D-BC82-8D769C9D4EC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8902D1E-8454-DCA8-67C0-69167011F25B}"/>
              </a:ext>
            </a:extLst>
          </p:cNvPr>
          <p:cNvSpPr>
            <a:spLocks noGrp="1"/>
          </p:cNvSpPr>
          <p:nvPr>
            <p:ph type="title"/>
          </p:nvPr>
        </p:nvSpPr>
        <p:spPr>
          <a:xfrm>
            <a:off x="838200" y="365125"/>
            <a:ext cx="10515600" cy="1325563"/>
          </a:xfrm>
        </p:spPr>
        <p:txBody>
          <a:bodyPr>
            <a:normAutofit/>
          </a:bodyPr>
          <a:lstStyle/>
          <a:p>
            <a:r>
              <a:rPr lang="en-US"/>
              <a:t>Required Equipment</a:t>
            </a:r>
          </a:p>
        </p:txBody>
      </p:sp>
      <p:sp>
        <p:nvSpPr>
          <p:cNvPr id="4" name="Text Placeholder 3">
            <a:extLst>
              <a:ext uri="{FF2B5EF4-FFF2-40B4-BE49-F238E27FC236}">
                <a16:creationId xmlns:a16="http://schemas.microsoft.com/office/drawing/2014/main" id="{C0066D60-F65C-AF81-6CD0-B0BA925F1F6C}"/>
              </a:ext>
            </a:extLst>
          </p:cNvPr>
          <p:cNvSpPr>
            <a:spLocks noGrp="1"/>
          </p:cNvSpPr>
          <p:nvPr>
            <p:ph idx="1"/>
          </p:nvPr>
        </p:nvSpPr>
        <p:spPr>
          <a:xfrm>
            <a:off x="838200" y="1632089"/>
            <a:ext cx="10515600" cy="4860786"/>
          </a:xfrm>
        </p:spPr>
        <p:txBody>
          <a:bodyPr vert="horz" lIns="91440" tIns="45720" rIns="91440" bIns="45720" rtlCol="0" anchor="t">
            <a:normAutofit/>
          </a:bodyPr>
          <a:lstStyle/>
          <a:p>
            <a:pPr marL="0" indent="0">
              <a:buNone/>
            </a:pPr>
            <a:r>
              <a:rPr lang="en-US" sz="2400"/>
              <a:t>Purpose-built or pharmaceutical-grade refrigerators and freezers are preferred.</a:t>
            </a:r>
          </a:p>
          <a:p>
            <a:r>
              <a:rPr lang="en-US" sz="2000"/>
              <a:t>Stand-alone refrigerator and freezer units may also be used.</a:t>
            </a:r>
          </a:p>
          <a:p>
            <a:r>
              <a:rPr lang="en-US" sz="2000"/>
              <a:t>Household refrigerator/freezer units – only the refrigerator compartment can be used.</a:t>
            </a:r>
          </a:p>
          <a:p>
            <a:r>
              <a:rPr lang="en-US" sz="2000"/>
              <a:t>Never store vaccine in a dorm-style or bar-style combined refrigerator/freezer unit.</a:t>
            </a:r>
          </a:p>
          <a:p>
            <a:pPr lvl="1"/>
            <a:endParaRPr lang="en-US" sz="2200"/>
          </a:p>
          <a:p>
            <a:endParaRPr lang="en-US" sz="2600"/>
          </a:p>
          <a:p>
            <a:endParaRPr lang="en-US"/>
          </a:p>
        </p:txBody>
      </p:sp>
    </p:spTree>
    <p:extLst>
      <p:ext uri="{BB962C8B-B14F-4D97-AF65-F5344CB8AC3E}">
        <p14:creationId xmlns:p14="http://schemas.microsoft.com/office/powerpoint/2010/main" val="2563075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p:nvPr>
        </p:nvSpPr>
        <p:spPr>
          <a:xfrm>
            <a:off x="838200" y="365125"/>
            <a:ext cx="10515600" cy="1325563"/>
          </a:xfrm>
        </p:spPr>
        <p:txBody>
          <a:bodyPr>
            <a:normAutofit/>
          </a:bodyPr>
          <a:lstStyle/>
          <a:p>
            <a:r>
              <a:rPr lang="en-US"/>
              <a:t>Required Equipment</a:t>
            </a:r>
          </a:p>
        </p:txBody>
      </p:sp>
      <p:sp>
        <p:nvSpPr>
          <p:cNvPr id="4" name="Text Placeholder 3">
            <a:extLst>
              <a:ext uri="{FF2B5EF4-FFF2-40B4-BE49-F238E27FC236}">
                <a16:creationId xmlns:a16="http://schemas.microsoft.com/office/drawing/2014/main" id="{BD86698B-0247-7672-42BC-A571156523FB}"/>
              </a:ext>
            </a:extLst>
          </p:cNvPr>
          <p:cNvSpPr>
            <a:spLocks noGrp="1"/>
          </p:cNvSpPr>
          <p:nvPr>
            <p:ph idx="1"/>
          </p:nvPr>
        </p:nvSpPr>
        <p:spPr>
          <a:xfrm>
            <a:off x="838200" y="1690688"/>
            <a:ext cx="10515600" cy="4486275"/>
          </a:xfrm>
        </p:spPr>
        <p:txBody>
          <a:bodyPr vert="horz" lIns="91440" tIns="45720" rIns="91440" bIns="45720" rtlCol="0" anchor="t">
            <a:normAutofit/>
          </a:bodyPr>
          <a:lstStyle/>
          <a:p>
            <a:r>
              <a:rPr lang="en-US" sz="2400"/>
              <a:t>VFC vaccines must be stored separately from other vaccine types.</a:t>
            </a:r>
          </a:p>
          <a:p>
            <a:r>
              <a:rPr lang="en-US" sz="2400"/>
              <a:t>Some purpose-built units separate public &amp; private vaccine stock electronically.</a:t>
            </a:r>
          </a:p>
          <a:p>
            <a:pPr lvl="1"/>
            <a:r>
              <a:rPr lang="en-US" sz="2000"/>
              <a:t>If electronic, an inventory printout must be available upon request.</a:t>
            </a:r>
          </a:p>
          <a:p>
            <a:r>
              <a:rPr lang="en-US" sz="2400"/>
              <a:t>Power Supply: </a:t>
            </a:r>
          </a:p>
          <a:p>
            <a:pPr lvl="1"/>
            <a:r>
              <a:rPr lang="en-US" sz="2000"/>
              <a:t>Plug in only one storage unit per electrical outlet. </a:t>
            </a:r>
          </a:p>
          <a:p>
            <a:pPr lvl="1"/>
            <a:r>
              <a:rPr lang="en-US" sz="2000"/>
              <a:t>Post “DO NOT UNPLUG” warning signs at outlets and on storage units. </a:t>
            </a:r>
            <a:r>
              <a:rPr lang="en-US" sz="2000">
                <a:solidFill>
                  <a:srgbClr val="FF0000"/>
                </a:solidFill>
              </a:rPr>
              <a:t> </a:t>
            </a:r>
          </a:p>
          <a:p>
            <a:pPr lvl="1"/>
            <a:r>
              <a:rPr lang="en-US" sz="2000"/>
              <a:t>Use caution when using power outlets that can be tripped or switched off.</a:t>
            </a:r>
            <a:endParaRPr lang="en-US" sz="2000">
              <a:solidFill>
                <a:srgbClr val="FF0000"/>
              </a:solidFill>
            </a:endParaRPr>
          </a:p>
        </p:txBody>
      </p:sp>
    </p:spTree>
    <p:extLst>
      <p:ext uri="{BB962C8B-B14F-4D97-AF65-F5344CB8AC3E}">
        <p14:creationId xmlns:p14="http://schemas.microsoft.com/office/powerpoint/2010/main" val="1691779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p:nvPr>
        </p:nvSpPr>
        <p:spPr/>
        <p:txBody>
          <a:bodyPr anchor="ctr">
            <a:normAutofit/>
          </a:bodyPr>
          <a:lstStyle/>
          <a:p>
            <a:r>
              <a:rPr lang="en-US"/>
              <a:t>Digital Data Loggers</a:t>
            </a:r>
          </a:p>
        </p:txBody>
      </p:sp>
      <p:sp>
        <p:nvSpPr>
          <p:cNvPr id="4" name="Text Placeholder 3">
            <a:extLst>
              <a:ext uri="{FF2B5EF4-FFF2-40B4-BE49-F238E27FC236}">
                <a16:creationId xmlns:a16="http://schemas.microsoft.com/office/drawing/2014/main" id="{BD86698B-0247-7672-42BC-A571156523FB}"/>
              </a:ext>
            </a:extLst>
          </p:cNvPr>
          <p:cNvSpPr>
            <a:spLocks noGrp="1"/>
          </p:cNvSpPr>
          <p:nvPr>
            <p:ph sz="half" idx="1"/>
          </p:nvPr>
        </p:nvSpPr>
        <p:spPr>
          <a:xfrm>
            <a:off x="838199" y="1690688"/>
            <a:ext cx="5181600" cy="4351338"/>
          </a:xfrm>
        </p:spPr>
        <p:txBody>
          <a:bodyPr vert="horz" lIns="91440" tIns="45720" rIns="91440" bIns="45720" rtlCol="0" anchor="t">
            <a:normAutofit/>
          </a:bodyPr>
          <a:lstStyle/>
          <a:p>
            <a:r>
              <a:rPr lang="en-US" sz="2400"/>
              <a:t>DDLs must have a current certificate of calibration.</a:t>
            </a:r>
          </a:p>
          <a:p>
            <a:r>
              <a:rPr lang="en-US" sz="2400"/>
              <a:t>Some purpose-built units have built-in DDLs. Make sure these meet all the requirements. </a:t>
            </a:r>
          </a:p>
          <a:p>
            <a:r>
              <a:rPr lang="en-US" sz="2400"/>
              <a:t>A back-up DDL must be available.</a:t>
            </a:r>
          </a:p>
          <a:p>
            <a:pPr marL="0" indent="0">
              <a:spcBef>
                <a:spcPts val="0"/>
              </a:spcBef>
              <a:buNone/>
            </a:pPr>
            <a:endParaRPr lang="en-US" sz="2400"/>
          </a:p>
        </p:txBody>
      </p:sp>
      <p:sp>
        <p:nvSpPr>
          <p:cNvPr id="2" name="Content Placeholder 1">
            <a:extLst>
              <a:ext uri="{FF2B5EF4-FFF2-40B4-BE49-F238E27FC236}">
                <a16:creationId xmlns:a16="http://schemas.microsoft.com/office/drawing/2014/main" id="{E5E36D76-9E19-1006-ED47-C633045AAD45}"/>
              </a:ext>
            </a:extLst>
          </p:cNvPr>
          <p:cNvSpPr>
            <a:spLocks noGrp="1"/>
          </p:cNvSpPr>
          <p:nvPr>
            <p:ph sz="half" idx="2"/>
          </p:nvPr>
        </p:nvSpPr>
        <p:spPr>
          <a:xfrm>
            <a:off x="6172202" y="1690688"/>
            <a:ext cx="5181600" cy="4351338"/>
          </a:xfrm>
        </p:spPr>
        <p:txBody>
          <a:bodyPr>
            <a:noAutofit/>
          </a:bodyPr>
          <a:lstStyle/>
          <a:p>
            <a:r>
              <a:rPr lang="en-US" sz="2400"/>
              <a:t>Data from DDLs should be downloaded and reviewed </a:t>
            </a:r>
            <a:r>
              <a:rPr lang="en-US" sz="2400" b="1"/>
              <a:t>at least weekly.</a:t>
            </a:r>
          </a:p>
          <a:p>
            <a:r>
              <a:rPr lang="en-US" sz="2400"/>
              <a:t>DDL files must be retained for a </a:t>
            </a:r>
            <a:r>
              <a:rPr lang="en-US" sz="2400" b="1"/>
              <a:t>minimum of 3 years.</a:t>
            </a:r>
          </a:p>
          <a:p>
            <a:r>
              <a:rPr lang="en-US" sz="2400"/>
              <a:t>Temperature data logger data files must be made available upon request.</a:t>
            </a:r>
          </a:p>
          <a:p>
            <a:endParaRPr lang="en-US" sz="2400"/>
          </a:p>
        </p:txBody>
      </p:sp>
    </p:spTree>
    <p:extLst>
      <p:ext uri="{BB962C8B-B14F-4D97-AF65-F5344CB8AC3E}">
        <p14:creationId xmlns:p14="http://schemas.microsoft.com/office/powerpoint/2010/main" val="314403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idx="4294967295"/>
          </p:nvPr>
        </p:nvSpPr>
        <p:spPr>
          <a:xfrm>
            <a:off x="592221" y="683455"/>
            <a:ext cx="11226800" cy="514350"/>
          </a:xfrm>
        </p:spPr>
        <p:txBody>
          <a:bodyPr>
            <a:noAutofit/>
          </a:bodyPr>
          <a:lstStyle/>
          <a:p>
            <a:r>
              <a:rPr lang="en-US"/>
              <a:t>DDLs</a:t>
            </a:r>
          </a:p>
        </p:txBody>
      </p:sp>
      <p:graphicFrame>
        <p:nvGraphicFramePr>
          <p:cNvPr id="5" name="Diagram 4">
            <a:extLst>
              <a:ext uri="{FF2B5EF4-FFF2-40B4-BE49-F238E27FC236}">
                <a16:creationId xmlns:a16="http://schemas.microsoft.com/office/drawing/2014/main" id="{6C6FB22F-37ED-9B6D-D8B9-A5FD7D166E11}"/>
              </a:ext>
            </a:extLst>
          </p:cNvPr>
          <p:cNvGraphicFramePr/>
          <p:nvPr>
            <p:extLst>
              <p:ext uri="{D42A27DB-BD31-4B8C-83A1-F6EECF244321}">
                <p14:modId xmlns:p14="http://schemas.microsoft.com/office/powerpoint/2010/main" val="2899868852"/>
              </p:ext>
            </p:extLst>
          </p:nvPr>
        </p:nvGraphicFramePr>
        <p:xfrm>
          <a:off x="6239417" y="1887238"/>
          <a:ext cx="5000083" cy="3992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a:extLst>
              <a:ext uri="{FF2B5EF4-FFF2-40B4-BE49-F238E27FC236}">
                <a16:creationId xmlns:a16="http://schemas.microsoft.com/office/drawing/2014/main" id="{F5D98085-1C11-F11F-231B-685F3DC0C061}"/>
              </a:ext>
            </a:extLst>
          </p:cNvPr>
          <p:cNvGraphicFramePr/>
          <p:nvPr>
            <p:extLst>
              <p:ext uri="{D42A27DB-BD31-4B8C-83A1-F6EECF244321}">
                <p14:modId xmlns:p14="http://schemas.microsoft.com/office/powerpoint/2010/main" val="795215413"/>
              </p:ext>
            </p:extLst>
          </p:nvPr>
        </p:nvGraphicFramePr>
        <p:xfrm>
          <a:off x="712178" y="1887238"/>
          <a:ext cx="5000083" cy="403013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8637008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idx="4294967295"/>
          </p:nvPr>
        </p:nvSpPr>
        <p:spPr>
          <a:xfrm>
            <a:off x="482600" y="264238"/>
            <a:ext cx="11226800" cy="514350"/>
          </a:xfrm>
        </p:spPr>
        <p:txBody>
          <a:bodyPr>
            <a:noAutofit/>
          </a:bodyPr>
          <a:lstStyle/>
          <a:p>
            <a:r>
              <a:rPr lang="en-US"/>
              <a:t>DDLs</a:t>
            </a:r>
          </a:p>
        </p:txBody>
      </p:sp>
      <p:graphicFrame>
        <p:nvGraphicFramePr>
          <p:cNvPr id="4" name="Diagram 3">
            <a:extLst>
              <a:ext uri="{FF2B5EF4-FFF2-40B4-BE49-F238E27FC236}">
                <a16:creationId xmlns:a16="http://schemas.microsoft.com/office/drawing/2014/main" id="{D6C60715-2E08-BBF4-5277-7D9A53084017}"/>
              </a:ext>
            </a:extLst>
          </p:cNvPr>
          <p:cNvGraphicFramePr/>
          <p:nvPr>
            <p:extLst>
              <p:ext uri="{D42A27DB-BD31-4B8C-83A1-F6EECF244321}">
                <p14:modId xmlns:p14="http://schemas.microsoft.com/office/powerpoint/2010/main" val="66412023"/>
              </p:ext>
            </p:extLst>
          </p:nvPr>
        </p:nvGraphicFramePr>
        <p:xfrm>
          <a:off x="810656" y="972274"/>
          <a:ext cx="4998574" cy="4934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DD716EAE-D56A-4EAB-82FD-A446022AD358}"/>
              </a:ext>
            </a:extLst>
          </p:cNvPr>
          <p:cNvGraphicFramePr/>
          <p:nvPr>
            <p:extLst>
              <p:ext uri="{D42A27DB-BD31-4B8C-83A1-F6EECF244321}">
                <p14:modId xmlns:p14="http://schemas.microsoft.com/office/powerpoint/2010/main" val="2201850946"/>
              </p:ext>
            </p:extLst>
          </p:nvPr>
        </p:nvGraphicFramePr>
        <p:xfrm>
          <a:off x="6576110" y="972274"/>
          <a:ext cx="4998574" cy="491162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9503536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CC00FEC-BDE1-01CF-CE48-4AC3C7B8EA3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8C7B9F-7328-CB72-7C0A-B6EABE8DB82F}"/>
              </a:ext>
            </a:extLst>
          </p:cNvPr>
          <p:cNvSpPr>
            <a:spLocks noGrp="1"/>
          </p:cNvSpPr>
          <p:nvPr>
            <p:ph type="title"/>
          </p:nvPr>
        </p:nvSpPr>
        <p:spPr>
          <a:xfrm>
            <a:off x="543092" y="1562100"/>
            <a:ext cx="10515600" cy="1206029"/>
          </a:xfrm>
        </p:spPr>
        <p:txBody>
          <a:bodyPr/>
          <a:lstStyle/>
          <a:p>
            <a:r>
              <a:rPr lang="en-US"/>
              <a:t>Knowledge Check</a:t>
            </a:r>
          </a:p>
        </p:txBody>
      </p:sp>
      <p:sp>
        <p:nvSpPr>
          <p:cNvPr id="4" name="Text Placeholder 3">
            <a:extLst>
              <a:ext uri="{FF2B5EF4-FFF2-40B4-BE49-F238E27FC236}">
                <a16:creationId xmlns:a16="http://schemas.microsoft.com/office/drawing/2014/main" id="{A5D1F1DD-D39C-2E59-5CD2-930355ABE413}"/>
              </a:ext>
            </a:extLst>
          </p:cNvPr>
          <p:cNvSpPr>
            <a:spLocks noGrp="1"/>
          </p:cNvSpPr>
          <p:nvPr>
            <p:ph type="body" idx="1"/>
          </p:nvPr>
        </p:nvSpPr>
        <p:spPr>
          <a:xfrm>
            <a:off x="543092" y="3028076"/>
            <a:ext cx="10515600" cy="801848"/>
          </a:xfrm>
        </p:spPr>
        <p:txBody>
          <a:bodyPr>
            <a:normAutofit fontScale="25000" lnSpcReduction="20000"/>
          </a:bodyPr>
          <a:lstStyle/>
          <a:p>
            <a:pPr>
              <a:lnSpc>
                <a:spcPct val="110000"/>
              </a:lnSpc>
            </a:pPr>
            <a:r>
              <a:rPr lang="en-US" sz="9600">
                <a:solidFill>
                  <a:schemeClr val="tx1"/>
                </a:solidFill>
                <a:ea typeface="+mn-lt"/>
                <a:cs typeface="+mn-lt"/>
              </a:rPr>
              <a:t>Vaccines that are found to be outside of the required temperature range must be immediately discarded. </a:t>
            </a:r>
          </a:p>
          <a:p>
            <a:endParaRPr lang="en-US" sz="9600">
              <a:solidFill>
                <a:schemeClr val="tx1"/>
              </a:solidFill>
            </a:endParaRPr>
          </a:p>
          <a:p>
            <a:pPr marL="457200" indent="-457200">
              <a:buFont typeface="+mj-lt"/>
              <a:buAutoNum type="alphaUcPeriod"/>
            </a:pPr>
            <a:r>
              <a:rPr lang="en-US" sz="9600">
                <a:solidFill>
                  <a:schemeClr val="tx1"/>
                </a:solidFill>
              </a:rPr>
              <a:t>True</a:t>
            </a:r>
          </a:p>
          <a:p>
            <a:pPr marL="457200" indent="-457200">
              <a:buFont typeface="+mj-lt"/>
              <a:buAutoNum type="alphaUcPeriod"/>
            </a:pPr>
            <a:r>
              <a:rPr lang="en-US" sz="9600">
                <a:solidFill>
                  <a:schemeClr val="tx1"/>
                </a:solidFill>
              </a:rPr>
              <a:t>False</a:t>
            </a:r>
          </a:p>
          <a:p>
            <a:pPr marL="0" indent="0">
              <a:buNone/>
            </a:pPr>
            <a:endParaRPr lang="en-US" sz="2800">
              <a:solidFill>
                <a:schemeClr val="tx1"/>
              </a:solidFill>
            </a:endParaRPr>
          </a:p>
        </p:txBody>
      </p:sp>
    </p:spTree>
    <p:extLst>
      <p:ext uri="{BB962C8B-B14F-4D97-AF65-F5344CB8AC3E}">
        <p14:creationId xmlns:p14="http://schemas.microsoft.com/office/powerpoint/2010/main" val="39872794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p:nvPr>
        </p:nvSpPr>
        <p:spPr/>
        <p:txBody>
          <a:bodyPr/>
          <a:lstStyle/>
          <a:p>
            <a:r>
              <a:rPr lang="en-US"/>
              <a:t>Temperature Excursions</a:t>
            </a:r>
          </a:p>
        </p:txBody>
      </p:sp>
      <p:sp>
        <p:nvSpPr>
          <p:cNvPr id="4" name="Text Placeholder 3">
            <a:extLst>
              <a:ext uri="{FF2B5EF4-FFF2-40B4-BE49-F238E27FC236}">
                <a16:creationId xmlns:a16="http://schemas.microsoft.com/office/drawing/2014/main" id="{BD86698B-0247-7672-42BC-A571156523FB}"/>
              </a:ext>
            </a:extLst>
          </p:cNvPr>
          <p:cNvSpPr>
            <a:spLocks noGrp="1"/>
          </p:cNvSpPr>
          <p:nvPr>
            <p:ph idx="1"/>
          </p:nvPr>
        </p:nvSpPr>
        <p:spPr>
          <a:xfrm>
            <a:off x="838200" y="1690688"/>
            <a:ext cx="10515600" cy="4351338"/>
          </a:xfrm>
        </p:spPr>
        <p:txBody>
          <a:bodyPr vert="horz" lIns="91440" tIns="45720" rIns="91440" bIns="45720" rtlCol="0" anchor="t">
            <a:normAutofit/>
          </a:bodyPr>
          <a:lstStyle/>
          <a:p>
            <a:pPr marL="0" indent="0">
              <a:buNone/>
            </a:pPr>
            <a:r>
              <a:rPr lang="en-US" sz="2400"/>
              <a:t>Any temperature reading outside the recommended ranges in the manufacturers’ package inserts.</a:t>
            </a:r>
          </a:p>
          <a:p>
            <a:pPr marL="0" indent="0">
              <a:buNone/>
            </a:pPr>
            <a:endParaRPr lang="en-US" sz="2400"/>
          </a:p>
          <a:p>
            <a:r>
              <a:rPr lang="en-US" sz="2400"/>
              <a:t>Manufacturers will help determine if the vaccine is still viable.</a:t>
            </a:r>
          </a:p>
          <a:p>
            <a:r>
              <a:rPr lang="en-US" sz="2400"/>
              <a:t>Review storage &amp; handling policies and take the appropriate actions.</a:t>
            </a:r>
          </a:p>
          <a:p>
            <a:r>
              <a:rPr lang="en-US" sz="2400"/>
              <a:t>Complete the Vaccine Incident Report in I-CARE.</a:t>
            </a:r>
          </a:p>
          <a:p>
            <a:r>
              <a:rPr lang="en-US" sz="2400"/>
              <a:t>Unsure if an excursion occurred?</a:t>
            </a:r>
          </a:p>
          <a:p>
            <a:pPr lvl="1"/>
            <a:r>
              <a:rPr lang="en-US" sz="2000"/>
              <a:t>Mark vaccine “DO NOT USE!”</a:t>
            </a:r>
          </a:p>
          <a:p>
            <a:pPr lvl="1"/>
            <a:r>
              <a:rPr lang="en-US" sz="2000"/>
              <a:t>Do not use or discard until the manufacturer determines viability and IDPH VFC is contacted.</a:t>
            </a:r>
          </a:p>
          <a:p>
            <a:pPr marL="0" indent="0">
              <a:buNone/>
            </a:pPr>
            <a:endParaRPr lang="en-US" sz="3200"/>
          </a:p>
        </p:txBody>
      </p:sp>
    </p:spTree>
    <p:extLst>
      <p:ext uri="{BB962C8B-B14F-4D97-AF65-F5344CB8AC3E}">
        <p14:creationId xmlns:p14="http://schemas.microsoft.com/office/powerpoint/2010/main" val="36342082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EB857-B31A-9865-7F14-9077ABA5A083}"/>
              </a:ext>
            </a:extLst>
          </p:cNvPr>
          <p:cNvSpPr>
            <a:spLocks noGrp="1"/>
          </p:cNvSpPr>
          <p:nvPr>
            <p:ph type="title"/>
          </p:nvPr>
        </p:nvSpPr>
        <p:spPr/>
        <p:txBody>
          <a:bodyPr/>
          <a:lstStyle/>
          <a:p>
            <a:r>
              <a:rPr lang="en-US"/>
              <a:t>Inventory Management</a:t>
            </a:r>
          </a:p>
        </p:txBody>
      </p:sp>
      <p:sp>
        <p:nvSpPr>
          <p:cNvPr id="3" name="Text Placeholder 2">
            <a:extLst>
              <a:ext uri="{FF2B5EF4-FFF2-40B4-BE49-F238E27FC236}">
                <a16:creationId xmlns:a16="http://schemas.microsoft.com/office/drawing/2014/main" id="{2DA9639D-5E81-B449-3786-695530F5D5D6}"/>
              </a:ext>
            </a:extLst>
          </p:cNvPr>
          <p:cNvSpPr>
            <a:spLocks noGrp="1"/>
          </p:cNvSpPr>
          <p:nvPr>
            <p:ph type="body" idx="1"/>
          </p:nvPr>
        </p:nvSpPr>
        <p:spPr/>
        <p:txBody>
          <a:bodyPr/>
          <a:lstStyle/>
          <a:p>
            <a:r>
              <a:rPr lang="en-US"/>
              <a:t>Manual pages 27-29</a:t>
            </a:r>
          </a:p>
        </p:txBody>
      </p:sp>
    </p:spTree>
    <p:extLst>
      <p:ext uri="{BB962C8B-B14F-4D97-AF65-F5344CB8AC3E}">
        <p14:creationId xmlns:p14="http://schemas.microsoft.com/office/powerpoint/2010/main" val="11204751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p:nvPr>
        </p:nvSpPr>
        <p:spPr/>
        <p:txBody>
          <a:bodyPr/>
          <a:lstStyle/>
          <a:p>
            <a:r>
              <a:rPr lang="en-US"/>
              <a:t>Inventory Management</a:t>
            </a:r>
          </a:p>
        </p:txBody>
      </p:sp>
      <p:sp>
        <p:nvSpPr>
          <p:cNvPr id="4" name="Text Placeholder 3">
            <a:extLst>
              <a:ext uri="{FF2B5EF4-FFF2-40B4-BE49-F238E27FC236}">
                <a16:creationId xmlns:a16="http://schemas.microsoft.com/office/drawing/2014/main" id="{BD86698B-0247-7672-42BC-A571156523FB}"/>
              </a:ext>
            </a:extLst>
          </p:cNvPr>
          <p:cNvSpPr>
            <a:spLocks noGrp="1"/>
          </p:cNvSpPr>
          <p:nvPr>
            <p:ph idx="1"/>
          </p:nvPr>
        </p:nvSpPr>
        <p:spPr>
          <a:xfrm>
            <a:off x="838200" y="1690688"/>
            <a:ext cx="10515600" cy="4351338"/>
          </a:xfrm>
        </p:spPr>
        <p:txBody>
          <a:bodyPr vert="horz" lIns="91440" tIns="45720" rIns="91440" bIns="45720" rtlCol="0" anchor="t">
            <a:normAutofit/>
          </a:bodyPr>
          <a:lstStyle/>
          <a:p>
            <a:r>
              <a:rPr lang="en-US" sz="2400"/>
              <a:t>Vaccine accountability is one of the program’s highest priorities because vaccine losses are absorbed directly by the VFC program’s budget.</a:t>
            </a:r>
          </a:p>
          <a:p>
            <a:r>
              <a:rPr lang="en-US" sz="2400"/>
              <a:t>Review the IDPH </a:t>
            </a:r>
            <a:r>
              <a:rPr lang="en-US" sz="2400">
                <a:hlinkClick r:id="rId3"/>
              </a:rPr>
              <a:t>Vaccine Loss and Replacement Policy. </a:t>
            </a:r>
            <a:endParaRPr lang="en-US" sz="2400"/>
          </a:p>
          <a:p>
            <a:pPr lvl="1"/>
            <a:r>
              <a:rPr lang="en-US" sz="2000"/>
              <a:t>Serves as the policy for management of incidents that result in loss of all publicly funded vaccines provided through the IDPH Immunization Program.</a:t>
            </a:r>
          </a:p>
        </p:txBody>
      </p:sp>
    </p:spTree>
    <p:extLst>
      <p:ext uri="{BB962C8B-B14F-4D97-AF65-F5344CB8AC3E}">
        <p14:creationId xmlns:p14="http://schemas.microsoft.com/office/powerpoint/2010/main" val="4273337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p:nvPr>
        </p:nvSpPr>
        <p:spPr/>
        <p:txBody>
          <a:bodyPr/>
          <a:lstStyle/>
          <a:p>
            <a:r>
              <a:rPr lang="en-US"/>
              <a:t>Transferring Vaccines</a:t>
            </a:r>
          </a:p>
        </p:txBody>
      </p:sp>
      <p:sp>
        <p:nvSpPr>
          <p:cNvPr id="4" name="Text Placeholder 3">
            <a:extLst>
              <a:ext uri="{FF2B5EF4-FFF2-40B4-BE49-F238E27FC236}">
                <a16:creationId xmlns:a16="http://schemas.microsoft.com/office/drawing/2014/main" id="{BD86698B-0247-7672-42BC-A571156523FB}"/>
              </a:ext>
            </a:extLst>
          </p:cNvPr>
          <p:cNvSpPr>
            <a:spLocks noGrp="1"/>
          </p:cNvSpPr>
          <p:nvPr>
            <p:ph idx="1"/>
          </p:nvPr>
        </p:nvSpPr>
        <p:spPr>
          <a:xfrm>
            <a:off x="838200" y="1440457"/>
            <a:ext cx="10515600" cy="4351338"/>
          </a:xfrm>
        </p:spPr>
        <p:txBody>
          <a:bodyPr vert="horz" lIns="91440" tIns="45720" rIns="91440" bIns="45720" rtlCol="0" anchor="t">
            <a:noAutofit/>
          </a:bodyPr>
          <a:lstStyle/>
          <a:p>
            <a:r>
              <a:rPr lang="en-US" sz="2400">
                <a:latin typeface="Trade Gothic Next"/>
              </a:rPr>
              <a:t>Acceptable when:</a:t>
            </a:r>
            <a:r>
              <a:rPr lang="en-US" sz="3200">
                <a:latin typeface="Trade Gothic Next"/>
              </a:rPr>
              <a:t> </a:t>
            </a:r>
            <a:endParaRPr lang="en-US" sz="3200"/>
          </a:p>
          <a:p>
            <a:pPr lvl="1"/>
            <a:r>
              <a:rPr lang="en-US" sz="2000">
                <a:latin typeface="Trade Gothic Next"/>
              </a:rPr>
              <a:t>The vaccine is six months or less from the expiration date and unable to be used.</a:t>
            </a:r>
          </a:p>
          <a:p>
            <a:pPr lvl="1"/>
            <a:r>
              <a:rPr lang="en-US" sz="2000">
                <a:latin typeface="Trade Gothic Next"/>
              </a:rPr>
              <a:t>A Vaccine Preventable Disease outbreak is occurring.</a:t>
            </a:r>
          </a:p>
          <a:p>
            <a:pPr lvl="1"/>
            <a:r>
              <a:rPr lang="en-US" sz="2000">
                <a:latin typeface="Trade Gothic Next"/>
              </a:rPr>
              <a:t>A clinic closes.</a:t>
            </a:r>
          </a:p>
          <a:p>
            <a:r>
              <a:rPr lang="en-US" sz="2400">
                <a:latin typeface="Trade Gothic Next"/>
              </a:rPr>
              <a:t>Transfer requests will be reviewed on a case-by-case basis when:</a:t>
            </a:r>
          </a:p>
          <a:p>
            <a:pPr lvl="1"/>
            <a:r>
              <a:rPr lang="en-US" sz="2000">
                <a:latin typeface="Trade Gothic Next"/>
              </a:rPr>
              <a:t>Vaccines are more than six months from the expiration date. </a:t>
            </a:r>
          </a:p>
          <a:p>
            <a:pPr lvl="1"/>
            <a:r>
              <a:rPr lang="en-US" sz="2000">
                <a:latin typeface="Trade Gothic Next"/>
              </a:rPr>
              <a:t>There is an immediate need before an order can be received.</a:t>
            </a:r>
          </a:p>
          <a:p>
            <a:r>
              <a:rPr lang="en-US" sz="2400">
                <a:latin typeface="Trade Gothic Next"/>
              </a:rPr>
              <a:t>The cold chain must be maintained (use DDL when transferring).</a:t>
            </a:r>
          </a:p>
          <a:p>
            <a:pPr lvl="1"/>
            <a:r>
              <a:rPr lang="en-US" sz="2000"/>
              <a:t>Ensure the transportation container is approved for vaccine storage.</a:t>
            </a:r>
            <a:endParaRPr lang="en-US" sz="2000">
              <a:latin typeface="Trade Gothic Next"/>
            </a:endParaRPr>
          </a:p>
          <a:p>
            <a:r>
              <a:rPr lang="en-US" sz="2400">
                <a:latin typeface="Trade Gothic Next"/>
              </a:rPr>
              <a:t>If a site does not have a place to transfer to, they can use the Provider List to find one.</a:t>
            </a:r>
          </a:p>
        </p:txBody>
      </p:sp>
    </p:spTree>
    <p:extLst>
      <p:ext uri="{BB962C8B-B14F-4D97-AF65-F5344CB8AC3E}">
        <p14:creationId xmlns:p14="http://schemas.microsoft.com/office/powerpoint/2010/main" val="7954587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AD37B-D995-FB0C-17F6-7B020C1A62A0}"/>
              </a:ext>
            </a:extLst>
          </p:cNvPr>
          <p:cNvSpPr>
            <a:spLocks noGrp="1"/>
          </p:cNvSpPr>
          <p:nvPr>
            <p:ph type="title"/>
          </p:nvPr>
        </p:nvSpPr>
        <p:spPr/>
        <p:txBody>
          <a:bodyPr/>
          <a:lstStyle/>
          <a:p>
            <a:r>
              <a:rPr lang="en-US"/>
              <a:t>Off-Site Clinics</a:t>
            </a:r>
          </a:p>
        </p:txBody>
      </p:sp>
      <p:sp>
        <p:nvSpPr>
          <p:cNvPr id="3" name="Text Placeholder 2">
            <a:extLst>
              <a:ext uri="{FF2B5EF4-FFF2-40B4-BE49-F238E27FC236}">
                <a16:creationId xmlns:a16="http://schemas.microsoft.com/office/drawing/2014/main" id="{5FEDE10E-2A70-B075-D56C-AE21245876C3}"/>
              </a:ext>
            </a:extLst>
          </p:cNvPr>
          <p:cNvSpPr>
            <a:spLocks noGrp="1"/>
          </p:cNvSpPr>
          <p:nvPr>
            <p:ph type="body" idx="1"/>
          </p:nvPr>
        </p:nvSpPr>
        <p:spPr/>
        <p:txBody>
          <a:bodyPr/>
          <a:lstStyle/>
          <a:p>
            <a:r>
              <a:rPr lang="en-US"/>
              <a:t>Manual pages 30-31</a:t>
            </a:r>
          </a:p>
        </p:txBody>
      </p:sp>
    </p:spTree>
    <p:extLst>
      <p:ext uri="{BB962C8B-B14F-4D97-AF65-F5344CB8AC3E}">
        <p14:creationId xmlns:p14="http://schemas.microsoft.com/office/powerpoint/2010/main" val="17781231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351BF-DE5A-5C4A-B32B-8724502EA7E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EF2C5A6-EB68-92AE-9DF0-70E66E42EBA7}"/>
              </a:ext>
            </a:extLst>
          </p:cNvPr>
          <p:cNvSpPr>
            <a:spLocks noGrp="1"/>
          </p:cNvSpPr>
          <p:nvPr>
            <p:ph type="title"/>
          </p:nvPr>
        </p:nvSpPr>
        <p:spPr>
          <a:xfrm>
            <a:off x="838200" y="184377"/>
            <a:ext cx="10515600" cy="1325563"/>
          </a:xfrm>
        </p:spPr>
        <p:txBody>
          <a:bodyPr/>
          <a:lstStyle/>
          <a:p>
            <a:r>
              <a:rPr lang="en-US">
                <a:latin typeface="Trade Gothic Next Heavy"/>
              </a:rPr>
              <a:t>Temporary Off-Site Vaccine Clinics</a:t>
            </a:r>
          </a:p>
        </p:txBody>
      </p:sp>
      <p:sp>
        <p:nvSpPr>
          <p:cNvPr id="4" name="Text Placeholder 3">
            <a:extLst>
              <a:ext uri="{FF2B5EF4-FFF2-40B4-BE49-F238E27FC236}">
                <a16:creationId xmlns:a16="http://schemas.microsoft.com/office/drawing/2014/main" id="{0B87A7C8-DA18-D8D2-0041-08EB4D3DDEF5}"/>
              </a:ext>
            </a:extLst>
          </p:cNvPr>
          <p:cNvSpPr>
            <a:spLocks noGrp="1"/>
          </p:cNvSpPr>
          <p:nvPr>
            <p:ph idx="1"/>
          </p:nvPr>
        </p:nvSpPr>
        <p:spPr>
          <a:xfrm>
            <a:off x="838200" y="1327060"/>
            <a:ext cx="10798628" cy="4721451"/>
          </a:xfrm>
        </p:spPr>
        <p:txBody>
          <a:bodyPr vert="horz" lIns="91440" tIns="45720" rIns="91440" bIns="45720" rtlCol="0" anchor="t">
            <a:noAutofit/>
          </a:bodyPr>
          <a:lstStyle/>
          <a:p>
            <a:pPr>
              <a:lnSpc>
                <a:spcPct val="100000"/>
              </a:lnSpc>
            </a:pPr>
            <a:r>
              <a:rPr lang="en-US" sz="2400">
                <a:latin typeface="Trade Gothic Next"/>
                <a:ea typeface="+mn-lt"/>
                <a:cs typeface="+mn-lt"/>
              </a:rPr>
              <a:t>Request process:</a:t>
            </a:r>
          </a:p>
          <a:p>
            <a:pPr lvl="1">
              <a:lnSpc>
                <a:spcPct val="100000"/>
              </a:lnSpc>
            </a:pPr>
            <a:r>
              <a:rPr lang="en-US" sz="2000"/>
              <a:t>Submit annual Off-Site Vaccination Clinic Plan for approval before off-site clinics can be held.</a:t>
            </a:r>
          </a:p>
          <a:p>
            <a:pPr lvl="1">
              <a:lnSpc>
                <a:spcPct val="100000"/>
              </a:lnSpc>
            </a:pPr>
            <a:r>
              <a:rPr lang="en-US" sz="2000"/>
              <a:t>Once approved, notify IDPH 48 hours prior to each individual clinic. </a:t>
            </a:r>
          </a:p>
          <a:p>
            <a:pPr lvl="1">
              <a:lnSpc>
                <a:spcPct val="100000"/>
              </a:lnSpc>
            </a:pPr>
            <a:r>
              <a:rPr lang="en-US" sz="2000">
                <a:ea typeface="+mn-lt"/>
                <a:cs typeface="+mn-lt"/>
              </a:rPr>
              <a:t>Review the </a:t>
            </a:r>
            <a:r>
              <a:rPr lang="en-US" sz="2000">
                <a:ea typeface="+mn-lt"/>
                <a:cs typeface="+mn-lt"/>
                <a:hlinkClick r:id="rId3"/>
              </a:rPr>
              <a:t>Off-Site Clinic Dashboard</a:t>
            </a:r>
            <a:r>
              <a:rPr lang="en-US" sz="2000">
                <a:ea typeface="+mn-lt"/>
                <a:cs typeface="+mn-lt"/>
              </a:rPr>
              <a:t> and </a:t>
            </a:r>
            <a:r>
              <a:rPr lang="en-US" sz="2000">
                <a:latin typeface="Trade Gothic Next"/>
                <a:ea typeface="+mn-lt"/>
                <a:cs typeface="+mn-lt"/>
                <a:hlinkClick r:id="rId4"/>
              </a:rPr>
              <a:t>Off-Site Clinic Procedures and Best Practices</a:t>
            </a:r>
            <a:r>
              <a:rPr lang="en-US" sz="2000">
                <a:latin typeface="Trade Gothic Next"/>
                <a:ea typeface="+mn-lt"/>
                <a:cs typeface="+mn-lt"/>
              </a:rPr>
              <a:t>.</a:t>
            </a:r>
          </a:p>
          <a:p>
            <a:pPr>
              <a:lnSpc>
                <a:spcPct val="100000"/>
              </a:lnSpc>
            </a:pPr>
            <a:r>
              <a:rPr lang="en-US" sz="2400"/>
              <a:t>Transportation, storage, and handling must meet VFC program guidelines.</a:t>
            </a:r>
          </a:p>
          <a:p>
            <a:pPr lvl="1">
              <a:lnSpc>
                <a:spcPct val="100000"/>
              </a:lnSpc>
            </a:pPr>
            <a:r>
              <a:rPr lang="en-US" sz="2000">
                <a:latin typeface="Trade Gothic Next"/>
                <a:ea typeface="+mn-lt"/>
                <a:cs typeface="+mn-lt"/>
                <a:hlinkClick r:id="rId5"/>
              </a:rPr>
              <a:t>How to Transport Vaccines for an Off-Site Clinic</a:t>
            </a:r>
            <a:endParaRPr lang="en-US" sz="2000">
              <a:latin typeface="Trade Gothic Next"/>
              <a:ea typeface="+mn-lt"/>
              <a:cs typeface="+mn-lt"/>
            </a:endParaRPr>
          </a:p>
          <a:p>
            <a:pPr lvl="1">
              <a:lnSpc>
                <a:spcPct val="100000"/>
              </a:lnSpc>
            </a:pPr>
            <a:endParaRPr lang="en-US" sz="2000">
              <a:latin typeface="Trade Gothic Next"/>
              <a:ea typeface="+mn-lt"/>
              <a:cs typeface="+mn-lt"/>
            </a:endParaRPr>
          </a:p>
          <a:p>
            <a:pPr marL="0" indent="0">
              <a:lnSpc>
                <a:spcPct val="100000"/>
              </a:lnSpc>
              <a:buNone/>
            </a:pPr>
            <a:endParaRPr lang="en-US" sz="2400">
              <a:ea typeface="+mn-lt"/>
              <a:cs typeface="+mn-lt"/>
            </a:endParaRPr>
          </a:p>
          <a:p>
            <a:pPr marL="0" indent="0">
              <a:buNone/>
            </a:pPr>
            <a:endParaRPr lang="en-US" sz="3200"/>
          </a:p>
        </p:txBody>
      </p:sp>
    </p:spTree>
    <p:extLst>
      <p:ext uri="{BB962C8B-B14F-4D97-AF65-F5344CB8AC3E}">
        <p14:creationId xmlns:p14="http://schemas.microsoft.com/office/powerpoint/2010/main" val="9307011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1A372-20E1-C980-D7B5-3F5E5FA1C682}"/>
              </a:ext>
            </a:extLst>
          </p:cNvPr>
          <p:cNvSpPr>
            <a:spLocks noGrp="1"/>
          </p:cNvSpPr>
          <p:nvPr>
            <p:ph type="title"/>
          </p:nvPr>
        </p:nvSpPr>
        <p:spPr/>
        <p:txBody>
          <a:bodyPr/>
          <a:lstStyle/>
          <a:p>
            <a:r>
              <a:rPr lang="en-US"/>
              <a:t>Achieving Inventory Accuracy</a:t>
            </a:r>
          </a:p>
        </p:txBody>
      </p:sp>
      <p:sp>
        <p:nvSpPr>
          <p:cNvPr id="3" name="Text Placeholder 2">
            <a:extLst>
              <a:ext uri="{FF2B5EF4-FFF2-40B4-BE49-F238E27FC236}">
                <a16:creationId xmlns:a16="http://schemas.microsoft.com/office/drawing/2014/main" id="{EB8A8029-3613-07E9-5137-5623289D7305}"/>
              </a:ext>
            </a:extLst>
          </p:cNvPr>
          <p:cNvSpPr>
            <a:spLocks noGrp="1"/>
          </p:cNvSpPr>
          <p:nvPr>
            <p:ph type="body" idx="1"/>
          </p:nvPr>
        </p:nvSpPr>
        <p:spPr/>
        <p:txBody>
          <a:bodyPr/>
          <a:lstStyle/>
          <a:p>
            <a:r>
              <a:rPr lang="en-US"/>
              <a:t>Manual pages 32-35</a:t>
            </a:r>
          </a:p>
        </p:txBody>
      </p:sp>
    </p:spTree>
    <p:extLst>
      <p:ext uri="{BB962C8B-B14F-4D97-AF65-F5344CB8AC3E}">
        <p14:creationId xmlns:p14="http://schemas.microsoft.com/office/powerpoint/2010/main" val="29979257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2D31E-6736-F9AF-6D59-C1C0A2EF4E55}"/>
              </a:ext>
            </a:extLst>
          </p:cNvPr>
          <p:cNvSpPr>
            <a:spLocks noGrp="1"/>
          </p:cNvSpPr>
          <p:nvPr>
            <p:ph type="title"/>
          </p:nvPr>
        </p:nvSpPr>
        <p:spPr/>
        <p:txBody>
          <a:bodyPr/>
          <a:lstStyle/>
          <a:p>
            <a:r>
              <a:rPr lang="en-US"/>
              <a:t>Achieving Inventory Accuracy</a:t>
            </a:r>
          </a:p>
        </p:txBody>
      </p:sp>
      <p:sp>
        <p:nvSpPr>
          <p:cNvPr id="3" name="Content Placeholder 2">
            <a:extLst>
              <a:ext uri="{FF2B5EF4-FFF2-40B4-BE49-F238E27FC236}">
                <a16:creationId xmlns:a16="http://schemas.microsoft.com/office/drawing/2014/main" id="{750B42FA-54B4-9828-ECD1-EB975E2BFB28}"/>
              </a:ext>
            </a:extLst>
          </p:cNvPr>
          <p:cNvSpPr>
            <a:spLocks noGrp="1"/>
          </p:cNvSpPr>
          <p:nvPr>
            <p:ph idx="1"/>
          </p:nvPr>
        </p:nvSpPr>
        <p:spPr/>
        <p:txBody>
          <a:bodyPr/>
          <a:lstStyle/>
          <a:p>
            <a:r>
              <a:rPr lang="en-US" sz="2400"/>
              <a:t>Complete vaccine inventory weekly to ensure physical stock matches I-CARE’s inventory.</a:t>
            </a:r>
          </a:p>
          <a:p>
            <a:pPr lvl="1"/>
            <a:r>
              <a:rPr lang="en-US" sz="2000"/>
              <a:t>Review I-CARE vaccine inventory.</a:t>
            </a:r>
          </a:p>
          <a:p>
            <a:pPr lvl="1"/>
            <a:r>
              <a:rPr lang="en-US" sz="2000"/>
              <a:t>Compare I-CARE inventory to physical vaccine inventory.</a:t>
            </a:r>
          </a:p>
          <a:p>
            <a:pPr lvl="1"/>
            <a:r>
              <a:rPr lang="en-US" sz="2000"/>
              <a:t>Mark any expired/spoiled vaccines and return those doses.</a:t>
            </a:r>
          </a:p>
          <a:p>
            <a:pPr lvl="1"/>
            <a:r>
              <a:rPr lang="en-US" sz="2000"/>
              <a:t>The Inventory Analysis Helper Report (IAHR) can help show administered shot errors that may not be deducted properly from a site’s vaccine inventory. </a:t>
            </a:r>
          </a:p>
          <a:p>
            <a:pPr lvl="1"/>
            <a:r>
              <a:rPr lang="en-US" sz="2000"/>
              <a:t>If discrepancies still exist, use the </a:t>
            </a:r>
            <a:r>
              <a:rPr lang="en-US" sz="2000">
                <a:hlinkClick r:id="rId3"/>
              </a:rPr>
              <a:t>Inventory Discrepancy form</a:t>
            </a:r>
            <a:r>
              <a:rPr lang="en-US" sz="2000"/>
              <a:t> to request assistance.</a:t>
            </a:r>
          </a:p>
        </p:txBody>
      </p:sp>
    </p:spTree>
    <p:extLst>
      <p:ext uri="{BB962C8B-B14F-4D97-AF65-F5344CB8AC3E}">
        <p14:creationId xmlns:p14="http://schemas.microsoft.com/office/powerpoint/2010/main" val="23370229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E07CCA-0944-1682-8488-F077262FF8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FE5EFC-F0FE-CCF4-0836-54D944BCC9D6}"/>
              </a:ext>
            </a:extLst>
          </p:cNvPr>
          <p:cNvSpPr>
            <a:spLocks noGrp="1"/>
          </p:cNvSpPr>
          <p:nvPr>
            <p:ph type="title"/>
          </p:nvPr>
        </p:nvSpPr>
        <p:spPr>
          <a:xfrm>
            <a:off x="543092" y="1562100"/>
            <a:ext cx="10515600" cy="1206029"/>
          </a:xfrm>
        </p:spPr>
        <p:txBody>
          <a:bodyPr/>
          <a:lstStyle/>
          <a:p>
            <a:r>
              <a:rPr lang="en-US"/>
              <a:t>Knowledge Check</a:t>
            </a:r>
          </a:p>
        </p:txBody>
      </p:sp>
      <p:sp>
        <p:nvSpPr>
          <p:cNvPr id="4" name="Text Placeholder 3">
            <a:extLst>
              <a:ext uri="{FF2B5EF4-FFF2-40B4-BE49-F238E27FC236}">
                <a16:creationId xmlns:a16="http://schemas.microsoft.com/office/drawing/2014/main" id="{714F361C-AF4F-98EF-C631-76715031DAD4}"/>
              </a:ext>
            </a:extLst>
          </p:cNvPr>
          <p:cNvSpPr>
            <a:spLocks noGrp="1"/>
          </p:cNvSpPr>
          <p:nvPr>
            <p:ph type="body" idx="1"/>
          </p:nvPr>
        </p:nvSpPr>
        <p:spPr>
          <a:xfrm>
            <a:off x="543092" y="3028076"/>
            <a:ext cx="10515600" cy="801848"/>
          </a:xfrm>
        </p:spPr>
        <p:txBody>
          <a:bodyPr>
            <a:normAutofit/>
          </a:bodyPr>
          <a:lstStyle/>
          <a:p>
            <a:pPr marL="0" indent="0">
              <a:buNone/>
            </a:pPr>
            <a:r>
              <a:rPr lang="en-US" sz="2800">
                <a:solidFill>
                  <a:schemeClr val="tx1"/>
                </a:solidFill>
              </a:rPr>
              <a:t>True or False: Expired vaccines must be thrown out immediately.</a:t>
            </a:r>
          </a:p>
        </p:txBody>
      </p:sp>
      <p:sp>
        <p:nvSpPr>
          <p:cNvPr id="2" name="Text Placeholder 3">
            <a:extLst>
              <a:ext uri="{FF2B5EF4-FFF2-40B4-BE49-F238E27FC236}">
                <a16:creationId xmlns:a16="http://schemas.microsoft.com/office/drawing/2014/main" id="{B7288A9B-2F1B-CF1F-90BD-E1AD1DCBD7BB}"/>
              </a:ext>
            </a:extLst>
          </p:cNvPr>
          <p:cNvSpPr txBox="1">
            <a:spLocks/>
          </p:cNvSpPr>
          <p:nvPr/>
        </p:nvSpPr>
        <p:spPr>
          <a:xfrm>
            <a:off x="543092" y="3990704"/>
            <a:ext cx="10515600" cy="801848"/>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82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514350" indent="-514350">
              <a:buAutoNum type="alphaUcPeriod"/>
            </a:pPr>
            <a:r>
              <a:rPr lang="en-US" sz="2800">
                <a:solidFill>
                  <a:schemeClr val="tx1"/>
                </a:solidFill>
              </a:rPr>
              <a:t>True</a:t>
            </a:r>
          </a:p>
          <a:p>
            <a:pPr marL="514350" indent="-514350">
              <a:buAutoNum type="alphaUcPeriod"/>
            </a:pPr>
            <a:r>
              <a:rPr lang="en-US" sz="2800">
                <a:solidFill>
                  <a:schemeClr val="tx1"/>
                </a:solidFill>
              </a:rPr>
              <a:t>False </a:t>
            </a:r>
          </a:p>
        </p:txBody>
      </p:sp>
    </p:spTree>
    <p:extLst>
      <p:ext uri="{BB962C8B-B14F-4D97-AF65-F5344CB8AC3E}">
        <p14:creationId xmlns:p14="http://schemas.microsoft.com/office/powerpoint/2010/main" val="40419834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7D31E-1A76-3F68-CDD0-A1D6752446AC}"/>
              </a:ext>
            </a:extLst>
          </p:cNvPr>
          <p:cNvSpPr>
            <a:spLocks noGrp="1"/>
          </p:cNvSpPr>
          <p:nvPr>
            <p:ph type="title"/>
          </p:nvPr>
        </p:nvSpPr>
        <p:spPr/>
        <p:txBody>
          <a:bodyPr/>
          <a:lstStyle/>
          <a:p>
            <a:r>
              <a:rPr lang="en-US"/>
              <a:t>Removing &amp; Returning Vaccines</a:t>
            </a:r>
          </a:p>
        </p:txBody>
      </p:sp>
      <p:sp>
        <p:nvSpPr>
          <p:cNvPr id="3" name="Content Placeholder 2">
            <a:extLst>
              <a:ext uri="{FF2B5EF4-FFF2-40B4-BE49-F238E27FC236}">
                <a16:creationId xmlns:a16="http://schemas.microsoft.com/office/drawing/2014/main" id="{6E4D0D19-5EA1-5694-8F52-DCC7FCFD5960}"/>
              </a:ext>
            </a:extLst>
          </p:cNvPr>
          <p:cNvSpPr>
            <a:spLocks noGrp="1"/>
          </p:cNvSpPr>
          <p:nvPr>
            <p:ph sz="half" idx="1"/>
          </p:nvPr>
        </p:nvSpPr>
        <p:spPr>
          <a:xfrm>
            <a:off x="914400" y="1687513"/>
            <a:ext cx="5181600" cy="4351338"/>
          </a:xfrm>
        </p:spPr>
        <p:txBody>
          <a:bodyPr>
            <a:normAutofit/>
          </a:bodyPr>
          <a:lstStyle/>
          <a:p>
            <a:pPr marL="0" indent="0">
              <a:lnSpc>
                <a:spcPct val="100000"/>
              </a:lnSpc>
              <a:buNone/>
            </a:pPr>
            <a:r>
              <a:rPr lang="en-US" sz="2400" b="1"/>
              <a:t>Removing Expired Vaccines</a:t>
            </a:r>
          </a:p>
          <a:p>
            <a:pPr>
              <a:lnSpc>
                <a:spcPct val="100000"/>
              </a:lnSpc>
            </a:pPr>
            <a:r>
              <a:rPr lang="en-US" sz="2000"/>
              <a:t>Click on the lot and select “Add Transaction.” </a:t>
            </a:r>
          </a:p>
          <a:p>
            <a:pPr>
              <a:lnSpc>
                <a:spcPct val="100000"/>
              </a:lnSpc>
            </a:pPr>
            <a:r>
              <a:rPr lang="en-US" sz="2000"/>
              <a:t>Select the “Transaction Type” as “Expired/Spoiled (Return)”.</a:t>
            </a:r>
          </a:p>
          <a:p>
            <a:pPr>
              <a:lnSpc>
                <a:spcPct val="100000"/>
              </a:lnSpc>
            </a:pPr>
            <a:r>
              <a:rPr lang="en-US" sz="2000"/>
              <a:t>Enter the appropriate code and fill the quantity. </a:t>
            </a:r>
          </a:p>
          <a:p>
            <a:pPr>
              <a:lnSpc>
                <a:spcPct val="100000"/>
              </a:lnSpc>
            </a:pPr>
            <a:r>
              <a:rPr lang="en-US" sz="2000"/>
              <a:t>Hit the green SAVE button.</a:t>
            </a:r>
          </a:p>
          <a:p>
            <a:pPr marL="0" indent="0">
              <a:buNone/>
            </a:pPr>
            <a:endParaRPr lang="en-US"/>
          </a:p>
        </p:txBody>
      </p:sp>
      <p:sp>
        <p:nvSpPr>
          <p:cNvPr id="4" name="Content Placeholder 3">
            <a:extLst>
              <a:ext uri="{FF2B5EF4-FFF2-40B4-BE49-F238E27FC236}">
                <a16:creationId xmlns:a16="http://schemas.microsoft.com/office/drawing/2014/main" id="{22F51E1C-64A8-B24F-C16F-9358A0576ABE}"/>
              </a:ext>
            </a:extLst>
          </p:cNvPr>
          <p:cNvSpPr>
            <a:spLocks noGrp="1"/>
          </p:cNvSpPr>
          <p:nvPr>
            <p:ph sz="half" idx="2"/>
          </p:nvPr>
        </p:nvSpPr>
        <p:spPr>
          <a:xfrm>
            <a:off x="6134100" y="1687513"/>
            <a:ext cx="5181600" cy="4351338"/>
          </a:xfrm>
        </p:spPr>
        <p:txBody>
          <a:bodyPr>
            <a:normAutofit/>
          </a:bodyPr>
          <a:lstStyle/>
          <a:p>
            <a:pPr marL="0" indent="0">
              <a:lnSpc>
                <a:spcPct val="100000"/>
              </a:lnSpc>
              <a:buNone/>
            </a:pPr>
            <a:r>
              <a:rPr lang="en-US" sz="2400" b="1"/>
              <a:t>Returning Vaccines</a:t>
            </a:r>
          </a:p>
          <a:p>
            <a:pPr>
              <a:lnSpc>
                <a:spcPct val="100000"/>
              </a:lnSpc>
            </a:pPr>
            <a:r>
              <a:rPr lang="en-US" sz="2000"/>
              <a:t>All VFC vaccines received from IDPH should be returned upon expiration. </a:t>
            </a:r>
          </a:p>
          <a:p>
            <a:pPr>
              <a:lnSpc>
                <a:spcPct val="100000"/>
              </a:lnSpc>
            </a:pPr>
            <a:r>
              <a:rPr lang="en-US" sz="2000"/>
              <a:t>Remove expired vaccines from the storage unit and enter them into I-CARE.</a:t>
            </a:r>
          </a:p>
          <a:p>
            <a:pPr>
              <a:lnSpc>
                <a:spcPct val="100000"/>
              </a:lnSpc>
            </a:pPr>
            <a:r>
              <a:rPr lang="en-US" sz="2000"/>
              <a:t>The Primary Coordinator will receive an email with the Return Label and packing slip. </a:t>
            </a:r>
          </a:p>
        </p:txBody>
      </p:sp>
    </p:spTree>
    <p:extLst>
      <p:ext uri="{BB962C8B-B14F-4D97-AF65-F5344CB8AC3E}">
        <p14:creationId xmlns:p14="http://schemas.microsoft.com/office/powerpoint/2010/main" val="21556876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FFD33-126A-B8EA-FBD3-9F21A471EE71}"/>
              </a:ext>
            </a:extLst>
          </p:cNvPr>
          <p:cNvSpPr>
            <a:spLocks noGrp="1"/>
          </p:cNvSpPr>
          <p:nvPr>
            <p:ph type="title"/>
          </p:nvPr>
        </p:nvSpPr>
        <p:spPr/>
        <p:txBody>
          <a:bodyPr/>
          <a:lstStyle/>
          <a:p>
            <a:r>
              <a:rPr lang="en-US"/>
              <a:t>Administering VFC Vaccines</a:t>
            </a:r>
          </a:p>
        </p:txBody>
      </p:sp>
      <p:sp>
        <p:nvSpPr>
          <p:cNvPr id="3" name="Text Placeholder 2">
            <a:extLst>
              <a:ext uri="{FF2B5EF4-FFF2-40B4-BE49-F238E27FC236}">
                <a16:creationId xmlns:a16="http://schemas.microsoft.com/office/drawing/2014/main" id="{D6F8FFB8-CA30-6F82-7601-9EA4361EBDFF}"/>
              </a:ext>
            </a:extLst>
          </p:cNvPr>
          <p:cNvSpPr>
            <a:spLocks noGrp="1"/>
          </p:cNvSpPr>
          <p:nvPr>
            <p:ph type="body" idx="1"/>
          </p:nvPr>
        </p:nvSpPr>
        <p:spPr/>
        <p:txBody>
          <a:bodyPr/>
          <a:lstStyle/>
          <a:p>
            <a:r>
              <a:rPr lang="en-US"/>
              <a:t>Manual pages 36-42</a:t>
            </a:r>
          </a:p>
        </p:txBody>
      </p:sp>
    </p:spTree>
    <p:extLst>
      <p:ext uri="{BB962C8B-B14F-4D97-AF65-F5344CB8AC3E}">
        <p14:creationId xmlns:p14="http://schemas.microsoft.com/office/powerpoint/2010/main" val="19918223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p:txBody>
          <a:bodyPr/>
          <a:lstStyle/>
          <a:p>
            <a:r>
              <a:rPr lang="en-US"/>
              <a:t>Eligibility</a:t>
            </a:r>
          </a:p>
        </p:txBody>
      </p:sp>
      <p:graphicFrame>
        <p:nvGraphicFramePr>
          <p:cNvPr id="5" name="Table 7">
            <a:extLst>
              <a:ext uri="{FF2B5EF4-FFF2-40B4-BE49-F238E27FC236}">
                <a16:creationId xmlns:a16="http://schemas.microsoft.com/office/drawing/2014/main" id="{0746769D-BB49-8962-2BE2-2B38E3BDCAB9}"/>
              </a:ext>
            </a:extLst>
          </p:cNvPr>
          <p:cNvGraphicFramePr>
            <a:graphicFrameLocks noGrp="1"/>
          </p:cNvGraphicFramePr>
          <p:nvPr>
            <p:extLst>
              <p:ext uri="{D42A27DB-BD31-4B8C-83A1-F6EECF244321}">
                <p14:modId xmlns:p14="http://schemas.microsoft.com/office/powerpoint/2010/main" val="3664034013"/>
              </p:ext>
            </p:extLst>
          </p:nvPr>
        </p:nvGraphicFramePr>
        <p:xfrm>
          <a:off x="622530" y="1438764"/>
          <a:ext cx="6104487" cy="4655308"/>
        </p:xfrm>
        <a:graphic>
          <a:graphicData uri="http://schemas.openxmlformats.org/drawingml/2006/table">
            <a:tbl>
              <a:tblPr firstRow="1" bandRow="1">
                <a:tableStyleId>{5C22544A-7EE6-4342-B048-85BDC9FD1C3A}</a:tableStyleId>
              </a:tblPr>
              <a:tblGrid>
                <a:gridCol w="1776923">
                  <a:extLst>
                    <a:ext uri="{9D8B030D-6E8A-4147-A177-3AD203B41FA5}">
                      <a16:colId xmlns:a16="http://schemas.microsoft.com/office/drawing/2014/main" val="3608890955"/>
                    </a:ext>
                  </a:extLst>
                </a:gridCol>
                <a:gridCol w="4327564">
                  <a:extLst>
                    <a:ext uri="{9D8B030D-6E8A-4147-A177-3AD203B41FA5}">
                      <a16:colId xmlns:a16="http://schemas.microsoft.com/office/drawing/2014/main" val="83421080"/>
                    </a:ext>
                  </a:extLst>
                </a:gridCol>
              </a:tblGrid>
              <a:tr h="516315">
                <a:tc>
                  <a:txBody>
                    <a:bodyPr/>
                    <a:lstStyle/>
                    <a:p>
                      <a:pPr algn="ctr"/>
                      <a:r>
                        <a:rPr lang="en-US" sz="1600">
                          <a:solidFill>
                            <a:schemeClr val="tx1"/>
                          </a:solidFill>
                          <a:latin typeface="Trade Gothic Next" panose="020B0503040303020004" pitchFamily="34" charset="0"/>
                        </a:rPr>
                        <a:t>VFC Eligibility Criteria</a:t>
                      </a:r>
                    </a:p>
                  </a:txBody>
                  <a:tcPr anchor="ctr">
                    <a:solidFill>
                      <a:schemeClr val="accent3"/>
                    </a:solidFill>
                  </a:tcPr>
                </a:tc>
                <a:tc>
                  <a:txBody>
                    <a:bodyPr/>
                    <a:lstStyle/>
                    <a:p>
                      <a:pPr algn="ctr"/>
                      <a:r>
                        <a:rPr lang="en-US" sz="1600">
                          <a:solidFill>
                            <a:schemeClr val="tx1"/>
                          </a:solidFill>
                          <a:latin typeface="Trade Gothic Next" panose="020B0503040303020004" pitchFamily="34" charset="0"/>
                        </a:rPr>
                        <a:t>Definition</a:t>
                      </a:r>
                    </a:p>
                  </a:txBody>
                  <a:tcPr anchor="ctr">
                    <a:solidFill>
                      <a:schemeClr val="accent3"/>
                    </a:solidFill>
                  </a:tcPr>
                </a:tc>
                <a:extLst>
                  <a:ext uri="{0D108BD9-81ED-4DB2-BD59-A6C34878D82A}">
                    <a16:rowId xmlns:a16="http://schemas.microsoft.com/office/drawing/2014/main" val="686758372"/>
                  </a:ext>
                </a:extLst>
              </a:tr>
              <a:tr h="745514">
                <a:tc>
                  <a:txBody>
                    <a:bodyPr/>
                    <a:lstStyle/>
                    <a:p>
                      <a:r>
                        <a:rPr lang="en-US" sz="1400" b="1">
                          <a:latin typeface="Trade Gothic Next" panose="020B0503040303020004" pitchFamily="34" charset="0"/>
                        </a:rPr>
                        <a:t>American Indian or Alaska Native (AI/AN)</a:t>
                      </a:r>
                    </a:p>
                  </a:txBody>
                  <a:tcPr/>
                </a:tc>
                <a:tc>
                  <a:txBody>
                    <a:bodyPr/>
                    <a:lstStyle/>
                    <a:p>
                      <a:r>
                        <a:rPr lang="en-US" sz="1200">
                          <a:latin typeface="Trade Gothic Next" panose="020B0503040303020004" pitchFamily="34" charset="0"/>
                        </a:rPr>
                        <a:t>This population is defined by the Indian Health Care Improvement Act (25</a:t>
                      </a:r>
                    </a:p>
                    <a:p>
                      <a:r>
                        <a:rPr lang="en-US" sz="1200">
                          <a:latin typeface="Trade Gothic Next" panose="020B0503040303020004" pitchFamily="34" charset="0"/>
                        </a:rPr>
                        <a:t>U.S.C. 1603). (AI/AN children are VFC-eligible under any circumstance.)</a:t>
                      </a:r>
                    </a:p>
                  </a:txBody>
                  <a:tcPr/>
                </a:tc>
                <a:extLst>
                  <a:ext uri="{0D108BD9-81ED-4DB2-BD59-A6C34878D82A}">
                    <a16:rowId xmlns:a16="http://schemas.microsoft.com/office/drawing/2014/main" val="51348088"/>
                  </a:ext>
                </a:extLst>
              </a:tr>
              <a:tr h="733710">
                <a:tc>
                  <a:txBody>
                    <a:bodyPr/>
                    <a:lstStyle/>
                    <a:p>
                      <a:r>
                        <a:rPr lang="en-US" sz="1400" b="1">
                          <a:latin typeface="Trade Gothic Next" panose="020B0503040303020004" pitchFamily="34" charset="0"/>
                        </a:rPr>
                        <a:t>Medicaid-eligible </a:t>
                      </a:r>
                    </a:p>
                  </a:txBody>
                  <a:tcPr/>
                </a:tc>
                <a:tc>
                  <a:txBody>
                    <a:bodyPr/>
                    <a:lstStyle/>
                    <a:p>
                      <a:r>
                        <a:rPr lang="en-US" sz="1200">
                          <a:latin typeface="Trade Gothic Next" panose="020B0503040303020004" pitchFamily="34" charset="0"/>
                        </a:rPr>
                        <a:t>Children who are eligible for the Medicaid program. For the purposes of the VFC program, the terms “Medicaid-eligible” and “Medicaid enrolled” are used interchangeably.</a:t>
                      </a:r>
                    </a:p>
                  </a:txBody>
                  <a:tcPr/>
                </a:tc>
                <a:extLst>
                  <a:ext uri="{0D108BD9-81ED-4DB2-BD59-A6C34878D82A}">
                    <a16:rowId xmlns:a16="http://schemas.microsoft.com/office/drawing/2014/main" val="4034613499"/>
                  </a:ext>
                </a:extLst>
              </a:tr>
              <a:tr h="287165">
                <a:tc>
                  <a:txBody>
                    <a:bodyPr/>
                    <a:lstStyle/>
                    <a:p>
                      <a:r>
                        <a:rPr lang="en-US" sz="1400" b="1">
                          <a:latin typeface="Trade Gothic Next" panose="020B0503040303020004" pitchFamily="34" charset="0"/>
                        </a:rPr>
                        <a:t>Uninsured</a:t>
                      </a:r>
                    </a:p>
                  </a:txBody>
                  <a:tcPr/>
                </a:tc>
                <a:tc>
                  <a:txBody>
                    <a:bodyPr/>
                    <a:lstStyle/>
                    <a:p>
                      <a:r>
                        <a:rPr lang="en-US" sz="1200">
                          <a:latin typeface="Trade Gothic Next" panose="020B0503040303020004" pitchFamily="34" charset="0"/>
                        </a:rPr>
                        <a:t>Children not covered by any health insurance plan.</a:t>
                      </a:r>
                    </a:p>
                  </a:txBody>
                  <a:tcPr/>
                </a:tc>
                <a:extLst>
                  <a:ext uri="{0D108BD9-81ED-4DB2-BD59-A6C34878D82A}">
                    <a16:rowId xmlns:a16="http://schemas.microsoft.com/office/drawing/2014/main" val="2841332323"/>
                  </a:ext>
                </a:extLst>
              </a:tr>
              <a:tr h="2214718">
                <a:tc>
                  <a:txBody>
                    <a:bodyPr/>
                    <a:lstStyle/>
                    <a:p>
                      <a:r>
                        <a:rPr lang="en-US" sz="1400" b="1">
                          <a:latin typeface="Trade Gothic Next" panose="020B0503040303020004" pitchFamily="34" charset="0"/>
                        </a:rPr>
                        <a:t>Underinsured</a:t>
                      </a:r>
                    </a:p>
                  </a:txBody>
                  <a:tcPr/>
                </a:tc>
                <a:tc>
                  <a:txBody>
                    <a:bodyPr/>
                    <a:lstStyle/>
                    <a:p>
                      <a:r>
                        <a:rPr lang="en-US" sz="1200">
                          <a:latin typeface="Trade Gothic Next" panose="020B0503040303020004" pitchFamily="34" charset="0"/>
                        </a:rPr>
                        <a:t>Underinsured means the child has health insurance, but the insurance policy:</a:t>
                      </a:r>
                    </a:p>
                    <a:p>
                      <a:pPr marL="800100" lvl="1" indent="-342900">
                        <a:buFont typeface="+mj-lt"/>
                        <a:buAutoNum type="arabicPeriod"/>
                      </a:pPr>
                      <a:r>
                        <a:rPr lang="en-US" sz="1100"/>
                        <a:t>Children who have health insurance, but the coverage does not include any vaccines.</a:t>
                      </a:r>
                    </a:p>
                    <a:p>
                      <a:pPr marL="800100" lvl="1" indent="-342900">
                        <a:buFont typeface="+mj-lt"/>
                        <a:buAutoNum type="arabicPeriod"/>
                      </a:pPr>
                      <a:r>
                        <a:rPr lang="en-US" sz="1100"/>
                        <a:t>Children who have health insurance, but the coverage does not include all vaccines recommended by the Advisory Committee on Immunization Practices (ACIP).</a:t>
                      </a:r>
                    </a:p>
                    <a:p>
                      <a:pPr marL="800100" lvl="1" indent="-342900">
                        <a:buFont typeface="+mj-lt"/>
                        <a:buAutoNum type="arabicPeriod"/>
                      </a:pPr>
                      <a:r>
                        <a:rPr lang="en-US" sz="1100"/>
                        <a:t>Children who have health insurance, but coverage has a fixed dollar limit (or cap) for vaccines.</a:t>
                      </a:r>
                    </a:p>
                    <a:p>
                      <a:pPr marL="800100" lvl="1" indent="-342900">
                        <a:buFont typeface="+mj-lt"/>
                        <a:buAutoNum type="arabicPeriod"/>
                      </a:pPr>
                      <a:r>
                        <a:rPr lang="en-US" sz="1100"/>
                        <a:t>Children who have health insurance, but the insurance does not provide first-dollar coverage for vaccines.</a:t>
                      </a:r>
                    </a:p>
                    <a:p>
                      <a:endParaRPr lang="en-US" sz="1200">
                        <a:latin typeface="Trade Gothic Next"/>
                      </a:endParaRPr>
                    </a:p>
                  </a:txBody>
                  <a:tcPr/>
                </a:tc>
                <a:extLst>
                  <a:ext uri="{0D108BD9-81ED-4DB2-BD59-A6C34878D82A}">
                    <a16:rowId xmlns:a16="http://schemas.microsoft.com/office/drawing/2014/main" val="2981849837"/>
                  </a:ext>
                </a:extLst>
              </a:tr>
            </a:tbl>
          </a:graphicData>
        </a:graphic>
      </p:graphicFrame>
      <p:pic>
        <p:nvPicPr>
          <p:cNvPr id="4" name="Picture 3" descr="A diagram of a flowchart&#10;&#10;AI-generated content may be incorrect.">
            <a:extLst>
              <a:ext uri="{FF2B5EF4-FFF2-40B4-BE49-F238E27FC236}">
                <a16:creationId xmlns:a16="http://schemas.microsoft.com/office/drawing/2014/main" id="{B2E12C8D-19AA-B3A9-F39B-7D226E69F3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4642" y="110253"/>
            <a:ext cx="4622500" cy="5983819"/>
          </a:xfrm>
          <a:prstGeom prst="rect">
            <a:avLst/>
          </a:prstGeom>
          <a:noFill/>
        </p:spPr>
      </p:pic>
    </p:spTree>
    <p:extLst>
      <p:ext uri="{BB962C8B-B14F-4D97-AF65-F5344CB8AC3E}">
        <p14:creationId xmlns:p14="http://schemas.microsoft.com/office/powerpoint/2010/main" val="37455179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p:txBody>
          <a:bodyPr/>
          <a:lstStyle/>
          <a:p>
            <a:r>
              <a:rPr lang="en-US"/>
              <a:t>Patient VFC Eligibility Screening</a:t>
            </a:r>
          </a:p>
        </p:txBody>
      </p:sp>
      <p:sp>
        <p:nvSpPr>
          <p:cNvPr id="4" name="Text Placeholder 3">
            <a:extLst>
              <a:ext uri="{FF2B5EF4-FFF2-40B4-BE49-F238E27FC236}">
                <a16:creationId xmlns:a16="http://schemas.microsoft.com/office/drawing/2014/main" id="{3DFBEEFA-03F0-488B-FAF4-A1DE23B07962}"/>
              </a:ext>
            </a:extLst>
          </p:cNvPr>
          <p:cNvSpPr>
            <a:spLocks noGrp="1"/>
          </p:cNvSpPr>
          <p:nvPr>
            <p:ph idx="1"/>
          </p:nvPr>
        </p:nvSpPr>
        <p:spPr>
          <a:xfrm>
            <a:off x="926690" y="1593073"/>
            <a:ext cx="5741895" cy="4429779"/>
          </a:xfrm>
        </p:spPr>
        <p:txBody>
          <a:bodyPr vert="horz" lIns="91440" tIns="45720" rIns="91440" bIns="45720" rtlCol="0" anchor="t">
            <a:normAutofit/>
          </a:bodyPr>
          <a:lstStyle/>
          <a:p>
            <a:pPr>
              <a:lnSpc>
                <a:spcPct val="100000"/>
              </a:lnSpc>
            </a:pPr>
            <a:r>
              <a:rPr lang="en-US" sz="2400"/>
              <a:t>Providers must verify VFC eligibility before administering VFC vaccines.</a:t>
            </a:r>
          </a:p>
          <a:p>
            <a:pPr>
              <a:lnSpc>
                <a:spcPct val="100000"/>
              </a:lnSpc>
            </a:pPr>
            <a:r>
              <a:rPr lang="en-US" sz="2400"/>
              <a:t>Use the </a:t>
            </a:r>
            <a:r>
              <a:rPr lang="en-US" sz="2400">
                <a:solidFill>
                  <a:schemeClr val="accent2"/>
                </a:solidFill>
                <a:hlinkClick r:id="rId3">
                  <a:extLst>
                    <a:ext uri="{A12FA001-AC4F-418D-AE19-62706E023703}">
                      <ahyp:hlinkClr xmlns:ahyp="http://schemas.microsoft.com/office/drawing/2018/hyperlinkcolor" val="tx"/>
                    </a:ext>
                  </a:extLst>
                </a:hlinkClick>
              </a:rPr>
              <a:t>MEDI system </a:t>
            </a:r>
            <a:r>
              <a:rPr lang="en-US" sz="2400"/>
              <a:t>or equivalent system (with HFS 270/271 electronic transaction data).</a:t>
            </a:r>
          </a:p>
          <a:p>
            <a:pPr>
              <a:lnSpc>
                <a:spcPct val="100000"/>
              </a:lnSpc>
            </a:pPr>
            <a:r>
              <a:rPr lang="en-US" sz="2400"/>
              <a:t>The </a:t>
            </a:r>
            <a:r>
              <a:rPr lang="en-US" sz="2400">
                <a:hlinkClick r:id="rId4"/>
              </a:rPr>
              <a:t>Patient Eligibility Screening Form </a:t>
            </a:r>
            <a:r>
              <a:rPr lang="en-US" sz="2400"/>
              <a:t>allows recording of responses to VFC eligibility questions.</a:t>
            </a:r>
          </a:p>
          <a:p>
            <a:pPr lvl="1">
              <a:lnSpc>
                <a:spcPct val="100000"/>
              </a:lnSpc>
            </a:pPr>
            <a:r>
              <a:rPr lang="en-US" sz="2000"/>
              <a:t>Providers or parents/guardians may complete the VFC eligibility portion of the form.</a:t>
            </a:r>
          </a:p>
          <a:p>
            <a:pPr marL="457200" lvl="1" indent="0">
              <a:lnSpc>
                <a:spcPct val="100000"/>
              </a:lnSpc>
              <a:buNone/>
            </a:pPr>
            <a:endParaRPr lang="en-US" sz="1800"/>
          </a:p>
        </p:txBody>
      </p:sp>
      <p:pic>
        <p:nvPicPr>
          <p:cNvPr id="5" name="Picture 4">
            <a:extLst>
              <a:ext uri="{FF2B5EF4-FFF2-40B4-BE49-F238E27FC236}">
                <a16:creationId xmlns:a16="http://schemas.microsoft.com/office/drawing/2014/main" id="{F9FFDEAB-8864-6DC4-23B5-CD9E481EB8C1}"/>
              </a:ext>
            </a:extLst>
          </p:cNvPr>
          <p:cNvPicPr>
            <a:picLocks noChangeAspect="1"/>
          </p:cNvPicPr>
          <p:nvPr/>
        </p:nvPicPr>
        <p:blipFill>
          <a:blip r:embed="rId5"/>
          <a:stretch>
            <a:fillRect/>
          </a:stretch>
        </p:blipFill>
        <p:spPr>
          <a:xfrm>
            <a:off x="7102908" y="1593073"/>
            <a:ext cx="3478612" cy="4261876"/>
          </a:xfrm>
          <a:prstGeom prst="rect">
            <a:avLst/>
          </a:prstGeom>
        </p:spPr>
      </p:pic>
    </p:spTree>
    <p:extLst>
      <p:ext uri="{BB962C8B-B14F-4D97-AF65-F5344CB8AC3E}">
        <p14:creationId xmlns:p14="http://schemas.microsoft.com/office/powerpoint/2010/main" val="32874859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7">
            <a:extLst>
              <a:ext uri="{FF2B5EF4-FFF2-40B4-BE49-F238E27FC236}">
                <a16:creationId xmlns:a16="http://schemas.microsoft.com/office/drawing/2014/main" id="{CAE0F75E-A623-3E49-22C7-92294D7592F4}"/>
              </a:ext>
            </a:extLst>
          </p:cNvPr>
          <p:cNvGraphicFramePr>
            <a:graphicFrameLocks noGrp="1"/>
          </p:cNvGraphicFramePr>
          <p:nvPr>
            <p:extLst>
              <p:ext uri="{D42A27DB-BD31-4B8C-83A1-F6EECF244321}">
                <p14:modId xmlns:p14="http://schemas.microsoft.com/office/powerpoint/2010/main" val="3712010512"/>
              </p:ext>
            </p:extLst>
          </p:nvPr>
        </p:nvGraphicFramePr>
        <p:xfrm>
          <a:off x="609299" y="836296"/>
          <a:ext cx="11039362" cy="5074173"/>
        </p:xfrm>
        <a:graphic>
          <a:graphicData uri="http://schemas.openxmlformats.org/drawingml/2006/table">
            <a:tbl>
              <a:tblPr firstRow="1" bandRow="1">
                <a:tableStyleId>{5C22544A-7EE6-4342-B048-85BDC9FD1C3A}</a:tableStyleId>
              </a:tblPr>
              <a:tblGrid>
                <a:gridCol w="4976675">
                  <a:extLst>
                    <a:ext uri="{9D8B030D-6E8A-4147-A177-3AD203B41FA5}">
                      <a16:colId xmlns:a16="http://schemas.microsoft.com/office/drawing/2014/main" val="659897116"/>
                    </a:ext>
                  </a:extLst>
                </a:gridCol>
                <a:gridCol w="1373797">
                  <a:extLst>
                    <a:ext uri="{9D8B030D-6E8A-4147-A177-3AD203B41FA5}">
                      <a16:colId xmlns:a16="http://schemas.microsoft.com/office/drawing/2014/main" val="4043395974"/>
                    </a:ext>
                  </a:extLst>
                </a:gridCol>
                <a:gridCol w="4688890">
                  <a:extLst>
                    <a:ext uri="{9D8B030D-6E8A-4147-A177-3AD203B41FA5}">
                      <a16:colId xmlns:a16="http://schemas.microsoft.com/office/drawing/2014/main" val="2476533010"/>
                    </a:ext>
                  </a:extLst>
                </a:gridCol>
              </a:tblGrid>
              <a:tr h="281479">
                <a:tc>
                  <a:txBody>
                    <a:bodyPr/>
                    <a:lstStyle/>
                    <a:p>
                      <a:r>
                        <a:rPr lang="en-US" sz="1100">
                          <a:solidFill>
                            <a:schemeClr val="tx1"/>
                          </a:solidFill>
                          <a:latin typeface="Trade Gothic Next" panose="020B0503040303020004" pitchFamily="34" charset="0"/>
                        </a:rPr>
                        <a:t>Child’s Insurance Status</a:t>
                      </a:r>
                    </a:p>
                  </a:txBody>
                  <a:tcPr>
                    <a:solidFill>
                      <a:schemeClr val="accent3"/>
                    </a:solidFill>
                  </a:tcPr>
                </a:tc>
                <a:tc>
                  <a:txBody>
                    <a:bodyPr/>
                    <a:lstStyle/>
                    <a:p>
                      <a:r>
                        <a:rPr lang="en-US" sz="1100">
                          <a:solidFill>
                            <a:schemeClr val="tx1"/>
                          </a:solidFill>
                          <a:latin typeface="Trade Gothic Next" panose="020B0503040303020004" pitchFamily="34" charset="0"/>
                        </a:rPr>
                        <a:t>VFC-Eligible?</a:t>
                      </a:r>
                    </a:p>
                  </a:txBody>
                  <a:tcPr>
                    <a:solidFill>
                      <a:schemeClr val="accent3"/>
                    </a:solidFill>
                  </a:tcPr>
                </a:tc>
                <a:tc>
                  <a:txBody>
                    <a:bodyPr/>
                    <a:lstStyle/>
                    <a:p>
                      <a:r>
                        <a:rPr lang="en-US" sz="1100">
                          <a:solidFill>
                            <a:schemeClr val="tx1"/>
                          </a:solidFill>
                          <a:latin typeface="Trade Gothic Next" panose="020B0503040303020004" pitchFamily="34" charset="0"/>
                        </a:rPr>
                        <a:t>VFC Eligibility Category</a:t>
                      </a:r>
                    </a:p>
                  </a:txBody>
                  <a:tcPr>
                    <a:solidFill>
                      <a:schemeClr val="accent3"/>
                    </a:solidFill>
                  </a:tcPr>
                </a:tc>
                <a:extLst>
                  <a:ext uri="{0D108BD9-81ED-4DB2-BD59-A6C34878D82A}">
                    <a16:rowId xmlns:a16="http://schemas.microsoft.com/office/drawing/2014/main" val="1203256151"/>
                  </a:ext>
                </a:extLst>
              </a:tr>
              <a:tr h="273200">
                <a:tc>
                  <a:txBody>
                    <a:bodyPr/>
                    <a:lstStyle/>
                    <a:p>
                      <a:r>
                        <a:rPr lang="en-US" sz="1050">
                          <a:latin typeface="Trade Gothic Next" panose="020B0503040303020004" pitchFamily="34" charset="0"/>
                        </a:rPr>
                        <a:t>Enrolled in Medicaid.</a:t>
                      </a:r>
                    </a:p>
                  </a:txBody>
                  <a:tcPr/>
                </a:tc>
                <a:tc>
                  <a:txBody>
                    <a:bodyPr/>
                    <a:lstStyle/>
                    <a:p>
                      <a:r>
                        <a:rPr lang="en-US" sz="1050">
                          <a:latin typeface="Trade Gothic Next" panose="020B0503040303020004" pitchFamily="34" charset="0"/>
                        </a:rPr>
                        <a:t>Yes</a:t>
                      </a:r>
                    </a:p>
                  </a:txBody>
                  <a:tcPr/>
                </a:tc>
                <a:tc>
                  <a:txBody>
                    <a:bodyPr/>
                    <a:lstStyle/>
                    <a:p>
                      <a:r>
                        <a:rPr lang="en-US" sz="1050">
                          <a:latin typeface="Trade Gothic Next" panose="020B0503040303020004" pitchFamily="34" charset="0"/>
                        </a:rPr>
                        <a:t>Medicaid (V02).</a:t>
                      </a:r>
                    </a:p>
                  </a:txBody>
                  <a:tcPr/>
                </a:tc>
                <a:extLst>
                  <a:ext uri="{0D108BD9-81ED-4DB2-BD59-A6C34878D82A}">
                    <a16:rowId xmlns:a16="http://schemas.microsoft.com/office/drawing/2014/main" val="189938541"/>
                  </a:ext>
                </a:extLst>
              </a:tr>
              <a:tr h="447055">
                <a:tc>
                  <a:txBody>
                    <a:bodyPr/>
                    <a:lstStyle/>
                    <a:p>
                      <a:r>
                        <a:rPr lang="en-US" sz="1050">
                          <a:latin typeface="Trade Gothic Next" panose="020B0503040303020004" pitchFamily="34" charset="0"/>
                        </a:rPr>
                        <a:t>Has private health insurance plan with</a:t>
                      </a:r>
                    </a:p>
                    <a:p>
                      <a:r>
                        <a:rPr lang="en-US" sz="1050">
                          <a:latin typeface="Trade Gothic Next" panose="020B0503040303020004" pitchFamily="34" charset="0"/>
                        </a:rPr>
                        <a:t>Medicaid as secondary Insurance.</a:t>
                      </a:r>
                    </a:p>
                  </a:txBody>
                  <a:tcPr/>
                </a:tc>
                <a:tc>
                  <a:txBody>
                    <a:bodyPr/>
                    <a:lstStyle/>
                    <a:p>
                      <a:r>
                        <a:rPr lang="en-US" sz="1050">
                          <a:latin typeface="Trade Gothic Next" panose="020B0503040303020004" pitchFamily="34" charset="0"/>
                        </a:rPr>
                        <a:t>Yes</a:t>
                      </a:r>
                    </a:p>
                  </a:txBody>
                  <a:tcPr/>
                </a:tc>
                <a:tc>
                  <a:txBody>
                    <a:bodyPr/>
                    <a:lstStyle/>
                    <a:p>
                      <a:pPr lvl="0" algn="l">
                        <a:lnSpc>
                          <a:spcPct val="100000"/>
                        </a:lnSpc>
                        <a:spcBef>
                          <a:spcPts val="0"/>
                        </a:spcBef>
                        <a:spcAft>
                          <a:spcPts val="0"/>
                        </a:spcAft>
                      </a:pPr>
                      <a:r>
                        <a:rPr lang="en-US" sz="1050">
                          <a:latin typeface="Trade Gothic Next" panose="020B0503040303020004" pitchFamily="34" charset="0"/>
                        </a:rPr>
                        <a:t>Medicaid (V02). </a:t>
                      </a:r>
                      <a:r>
                        <a:rPr lang="en-US" sz="1050" b="0" i="0" u="none" strike="noStrike" noProof="0">
                          <a:latin typeface="Trade Gothic Next" panose="020B0503040303020004" pitchFamily="34" charset="0"/>
                        </a:rPr>
                        <a:t>The provider should choose the option that is most cost-effective for the family. </a:t>
                      </a:r>
                    </a:p>
                  </a:txBody>
                  <a:tcPr/>
                </a:tc>
                <a:extLst>
                  <a:ext uri="{0D108BD9-81ED-4DB2-BD59-A6C34878D82A}">
                    <a16:rowId xmlns:a16="http://schemas.microsoft.com/office/drawing/2014/main" val="3556568034"/>
                  </a:ext>
                </a:extLst>
              </a:tr>
              <a:tr h="685526">
                <a:tc>
                  <a:txBody>
                    <a:bodyPr/>
                    <a:lstStyle/>
                    <a:p>
                      <a:r>
                        <a:rPr lang="en-US" sz="1050">
                          <a:latin typeface="Trade Gothic Next" panose="020B0503040303020004" pitchFamily="34" charset="0"/>
                        </a:rPr>
                        <a:t>Has health insurance covering all vaccines but has not yet met plan’s deductible or paid for other services received at visit. </a:t>
                      </a:r>
                    </a:p>
                  </a:txBody>
                  <a:tcPr/>
                </a:tc>
                <a:tc>
                  <a:txBody>
                    <a:bodyPr/>
                    <a:lstStyle/>
                    <a:p>
                      <a:r>
                        <a:rPr lang="en-US" sz="1050">
                          <a:latin typeface="Trade Gothic Next" panose="020B0503040303020004" pitchFamily="34" charset="0"/>
                        </a:rPr>
                        <a:t>No</a:t>
                      </a:r>
                    </a:p>
                  </a:txBody>
                  <a:tcPr/>
                </a:tc>
                <a:tc>
                  <a:txBody>
                    <a:bodyPr/>
                    <a:lstStyle/>
                    <a:p>
                      <a:r>
                        <a:rPr lang="en-US" sz="1050">
                          <a:latin typeface="Trade Gothic Next" panose="020B0503040303020004" pitchFamily="34" charset="0"/>
                        </a:rPr>
                        <a:t>Insured (V01). This applies even when primary insurer would deny reimbursement for the cost of the vaccine and its administration because the plan’s deductible has not been met.</a:t>
                      </a:r>
                    </a:p>
                  </a:txBody>
                  <a:tcPr/>
                </a:tc>
                <a:extLst>
                  <a:ext uri="{0D108BD9-81ED-4DB2-BD59-A6C34878D82A}">
                    <a16:rowId xmlns:a16="http://schemas.microsoft.com/office/drawing/2014/main" val="333439195"/>
                  </a:ext>
                </a:extLst>
              </a:tr>
              <a:tr h="620909">
                <a:tc>
                  <a:txBody>
                    <a:bodyPr/>
                    <a:lstStyle/>
                    <a:p>
                      <a:r>
                        <a:rPr lang="en-US" sz="1050">
                          <a:latin typeface="Trade Gothic Next" panose="020B0503040303020004" pitchFamily="34" charset="0"/>
                        </a:rPr>
                        <a:t>Has health insurance covering all vaccines but has not yet met plan’s deductible or paid for other services received at visit and has Medicaid as secondary insurance.</a:t>
                      </a:r>
                    </a:p>
                  </a:txBody>
                  <a:tcPr/>
                </a:tc>
                <a:tc>
                  <a:txBody>
                    <a:bodyPr/>
                    <a:lstStyle/>
                    <a:p>
                      <a:r>
                        <a:rPr lang="en-US" sz="1050">
                          <a:latin typeface="Trade Gothic Next" panose="020B0503040303020004" pitchFamily="34" charset="0"/>
                        </a:rPr>
                        <a:t>Yes</a:t>
                      </a:r>
                    </a:p>
                  </a:txBody>
                  <a:tcPr/>
                </a:tc>
                <a:tc>
                  <a:txBody>
                    <a:bodyPr/>
                    <a:lstStyle/>
                    <a:p>
                      <a:r>
                        <a:rPr lang="en-US" sz="1050">
                          <a:latin typeface="Trade Gothic Next" panose="020B0503040303020004" pitchFamily="34" charset="0"/>
                        </a:rPr>
                        <a:t>Medicaid (V02).</a:t>
                      </a:r>
                    </a:p>
                  </a:txBody>
                  <a:tcPr/>
                </a:tc>
                <a:extLst>
                  <a:ext uri="{0D108BD9-81ED-4DB2-BD59-A6C34878D82A}">
                    <a16:rowId xmlns:a16="http://schemas.microsoft.com/office/drawing/2014/main" val="3315373437"/>
                  </a:ext>
                </a:extLst>
              </a:tr>
              <a:tr h="530730">
                <a:tc>
                  <a:txBody>
                    <a:bodyPr/>
                    <a:lstStyle/>
                    <a:p>
                      <a:r>
                        <a:rPr lang="en-US" sz="1050">
                          <a:latin typeface="Trade Gothic Next" panose="020B0503040303020004" pitchFamily="34" charset="0"/>
                        </a:rPr>
                        <a:t>Has health insurance covering all vaccines, but the plan has a fixed dollar limit or cap on amount that it will cover.</a:t>
                      </a:r>
                    </a:p>
                  </a:txBody>
                  <a:tcPr/>
                </a:tc>
                <a:tc>
                  <a:txBody>
                    <a:bodyPr/>
                    <a:lstStyle/>
                    <a:p>
                      <a:r>
                        <a:rPr lang="en-US" sz="1050">
                          <a:latin typeface="Trade Gothic Next" panose="020B0503040303020004" pitchFamily="34" charset="0"/>
                        </a:rPr>
                        <a:t>Yes</a:t>
                      </a:r>
                    </a:p>
                  </a:txBody>
                  <a:tcPr/>
                </a:tc>
                <a:tc>
                  <a:txBody>
                    <a:bodyPr/>
                    <a:lstStyle/>
                    <a:p>
                      <a:r>
                        <a:rPr lang="en-US" sz="1050">
                          <a:latin typeface="Trade Gothic Next" panose="020B0503040303020004" pitchFamily="34" charset="0"/>
                        </a:rPr>
                        <a:t>Insured (V01) until the fixed dollar limit is</a:t>
                      </a:r>
                    </a:p>
                    <a:p>
                      <a:r>
                        <a:rPr lang="en-US" sz="1050">
                          <a:latin typeface="Trade Gothic Next" panose="020B0503040303020004" pitchFamily="34" charset="0"/>
                        </a:rPr>
                        <a:t>met. Underinsured (V05) after the fixed dollar limit is reached.</a:t>
                      </a:r>
                    </a:p>
                  </a:txBody>
                  <a:tcPr/>
                </a:tc>
                <a:extLst>
                  <a:ext uri="{0D108BD9-81ED-4DB2-BD59-A6C34878D82A}">
                    <a16:rowId xmlns:a16="http://schemas.microsoft.com/office/drawing/2014/main" val="389772455"/>
                  </a:ext>
                </a:extLst>
              </a:tr>
              <a:tr h="447055">
                <a:tc>
                  <a:txBody>
                    <a:bodyPr/>
                    <a:lstStyle/>
                    <a:p>
                      <a:r>
                        <a:rPr lang="en-US" sz="1050">
                          <a:latin typeface="Trade Gothic Next" panose="020B0503040303020004" pitchFamily="34" charset="0"/>
                        </a:rPr>
                        <a:t>Has an insurance plan that does not cover all ACIP-recommended vaccines.</a:t>
                      </a:r>
                    </a:p>
                  </a:txBody>
                  <a:tcPr/>
                </a:tc>
                <a:tc>
                  <a:txBody>
                    <a:bodyPr/>
                    <a:lstStyle/>
                    <a:p>
                      <a:r>
                        <a:rPr lang="en-US" sz="1050">
                          <a:latin typeface="Trade Gothic Next" panose="020B0503040303020004" pitchFamily="34" charset="0"/>
                        </a:rPr>
                        <a:t>Yes</a:t>
                      </a:r>
                    </a:p>
                  </a:txBody>
                  <a:tcPr/>
                </a:tc>
                <a:tc>
                  <a:txBody>
                    <a:bodyPr/>
                    <a:lstStyle/>
                    <a:p>
                      <a:r>
                        <a:rPr lang="en-US" sz="1050">
                          <a:latin typeface="Trade Gothic Next" panose="020B0503040303020004" pitchFamily="34" charset="0"/>
                        </a:rPr>
                        <a:t>Underinsured (V05). Child can only receive</a:t>
                      </a:r>
                    </a:p>
                    <a:p>
                      <a:r>
                        <a:rPr lang="en-US" sz="1050">
                          <a:latin typeface="Trade Gothic Next" panose="020B0503040303020004" pitchFamily="34" charset="0"/>
                        </a:rPr>
                        <a:t>vaccines not covered by the plan.</a:t>
                      </a:r>
                    </a:p>
                  </a:txBody>
                  <a:tcPr/>
                </a:tc>
                <a:extLst>
                  <a:ext uri="{0D108BD9-81ED-4DB2-BD59-A6C34878D82A}">
                    <a16:rowId xmlns:a16="http://schemas.microsoft.com/office/drawing/2014/main" val="1840608411"/>
                  </a:ext>
                </a:extLst>
              </a:tr>
              <a:tr h="447055">
                <a:tc>
                  <a:txBody>
                    <a:bodyPr/>
                    <a:lstStyle/>
                    <a:p>
                      <a:r>
                        <a:rPr lang="en-US" sz="1050">
                          <a:latin typeface="Trade Gothic Next" panose="020B0503040303020004" pitchFamily="34" charset="0"/>
                        </a:rPr>
                        <a:t>Has health insurance, but plan does not cover any vaccines.</a:t>
                      </a:r>
                    </a:p>
                  </a:txBody>
                  <a:tcPr/>
                </a:tc>
                <a:tc>
                  <a:txBody>
                    <a:bodyPr/>
                    <a:lstStyle/>
                    <a:p>
                      <a:r>
                        <a:rPr lang="en-US" sz="1050">
                          <a:latin typeface="Trade Gothic Next" panose="020B0503040303020004" pitchFamily="34" charset="0"/>
                        </a:rPr>
                        <a:t>Yes</a:t>
                      </a:r>
                    </a:p>
                  </a:txBody>
                  <a:tcPr/>
                </a:tc>
                <a:tc>
                  <a:txBody>
                    <a:bodyPr/>
                    <a:lstStyle/>
                    <a:p>
                      <a:r>
                        <a:rPr lang="en-US" sz="1050">
                          <a:latin typeface="Trade Gothic Next" panose="020B0503040303020004" pitchFamily="34" charset="0"/>
                        </a:rPr>
                        <a:t>Underinsured (V05). With implementation</a:t>
                      </a:r>
                    </a:p>
                    <a:p>
                      <a:r>
                        <a:rPr lang="en-US" sz="1050">
                          <a:latin typeface="Trade Gothic Next" panose="020B0503040303020004" pitchFamily="34" charset="0"/>
                        </a:rPr>
                        <a:t>of ACA, this situation should be rare.</a:t>
                      </a:r>
                    </a:p>
                  </a:txBody>
                  <a:tcPr/>
                </a:tc>
                <a:extLst>
                  <a:ext uri="{0D108BD9-81ED-4DB2-BD59-A6C34878D82A}">
                    <a16:rowId xmlns:a16="http://schemas.microsoft.com/office/drawing/2014/main" val="1874592333"/>
                  </a:ext>
                </a:extLst>
              </a:tr>
              <a:tr h="273200">
                <a:tc>
                  <a:txBody>
                    <a:bodyPr/>
                    <a:lstStyle/>
                    <a:p>
                      <a:r>
                        <a:rPr lang="en-US" sz="1050">
                          <a:latin typeface="Trade Gothic Next" panose="020B0503040303020004" pitchFamily="34" charset="0"/>
                        </a:rPr>
                        <a:t>Has no health insurance coverage. </a:t>
                      </a:r>
                    </a:p>
                  </a:txBody>
                  <a:tcPr/>
                </a:tc>
                <a:tc>
                  <a:txBody>
                    <a:bodyPr/>
                    <a:lstStyle/>
                    <a:p>
                      <a:r>
                        <a:rPr lang="en-US" sz="1050">
                          <a:latin typeface="Trade Gothic Next" panose="020B0503040303020004" pitchFamily="34" charset="0"/>
                        </a:rPr>
                        <a:t>Yes</a:t>
                      </a:r>
                    </a:p>
                  </a:txBody>
                  <a:tcPr/>
                </a:tc>
                <a:tc>
                  <a:txBody>
                    <a:bodyPr/>
                    <a:lstStyle/>
                    <a:p>
                      <a:r>
                        <a:rPr lang="en-US" sz="1050">
                          <a:latin typeface="Trade Gothic Next" panose="020B0503040303020004" pitchFamily="34" charset="0"/>
                        </a:rPr>
                        <a:t>Uninsured (V03).</a:t>
                      </a:r>
                    </a:p>
                  </a:txBody>
                  <a:tcPr/>
                </a:tc>
                <a:extLst>
                  <a:ext uri="{0D108BD9-81ED-4DB2-BD59-A6C34878D82A}">
                    <a16:rowId xmlns:a16="http://schemas.microsoft.com/office/drawing/2014/main" val="3306773523"/>
                  </a:ext>
                </a:extLst>
              </a:tr>
              <a:tr h="447055">
                <a:tc>
                  <a:txBody>
                    <a:bodyPr/>
                    <a:lstStyle/>
                    <a:p>
                      <a:r>
                        <a:rPr lang="en-US" sz="1050">
                          <a:latin typeface="Trade Gothic Next" panose="020B0503040303020004" pitchFamily="34" charset="0"/>
                        </a:rPr>
                        <a:t>Has private health insurance that covers all vaccinations and is AI/AN. </a:t>
                      </a:r>
                    </a:p>
                  </a:txBody>
                  <a:tcPr/>
                </a:tc>
                <a:tc>
                  <a:txBody>
                    <a:bodyPr/>
                    <a:lstStyle/>
                    <a:p>
                      <a:r>
                        <a:rPr lang="en-US" sz="1050">
                          <a:latin typeface="Trade Gothic Next" panose="020B0503040303020004" pitchFamily="34" charset="0"/>
                        </a:rPr>
                        <a:t>Yes</a:t>
                      </a:r>
                    </a:p>
                  </a:txBody>
                  <a:tcPr/>
                </a:tc>
                <a:tc>
                  <a:txBody>
                    <a:bodyPr/>
                    <a:lstStyle/>
                    <a:p>
                      <a:r>
                        <a:rPr lang="en-US" sz="1050">
                          <a:latin typeface="Trade Gothic Next" panose="020B0503040303020004" pitchFamily="34" charset="0"/>
                        </a:rPr>
                        <a:t>AI/AN (V04). The provider should choose the eligibility category most cost effective for the family. </a:t>
                      </a:r>
                    </a:p>
                  </a:txBody>
                  <a:tcPr/>
                </a:tc>
                <a:extLst>
                  <a:ext uri="{0D108BD9-81ED-4DB2-BD59-A6C34878D82A}">
                    <a16:rowId xmlns:a16="http://schemas.microsoft.com/office/drawing/2014/main" val="1275221307"/>
                  </a:ext>
                </a:extLst>
              </a:tr>
              <a:tr h="620909">
                <a:tc>
                  <a:txBody>
                    <a:bodyPr/>
                    <a:lstStyle/>
                    <a:p>
                      <a:r>
                        <a:rPr lang="en-US" sz="1050">
                          <a:latin typeface="Trade Gothic Next" panose="020B0503040303020004" pitchFamily="34" charset="0"/>
                        </a:rPr>
                        <a:t>Has Medicaid and is AI/AN.</a:t>
                      </a:r>
                    </a:p>
                  </a:txBody>
                  <a:tcPr/>
                </a:tc>
                <a:tc>
                  <a:txBody>
                    <a:bodyPr/>
                    <a:lstStyle/>
                    <a:p>
                      <a:r>
                        <a:rPr lang="en-US" sz="1050">
                          <a:latin typeface="Trade Gothic Next" panose="020B0503040303020004" pitchFamily="34" charset="0"/>
                        </a:rPr>
                        <a:t>Yes</a:t>
                      </a:r>
                    </a:p>
                  </a:txBody>
                  <a:tcPr/>
                </a:tc>
                <a:tc>
                  <a:txBody>
                    <a:bodyPr/>
                    <a:lstStyle/>
                    <a:p>
                      <a:r>
                        <a:rPr lang="en-US" sz="1050">
                          <a:latin typeface="Trade Gothic Next" panose="020B0503040303020004" pitchFamily="34" charset="0"/>
                        </a:rPr>
                        <a:t>Medicaid (V02) or AI/AN (V04). Providers</a:t>
                      </a:r>
                    </a:p>
                    <a:p>
                      <a:r>
                        <a:rPr lang="en-US" sz="1050">
                          <a:latin typeface="Trade Gothic Next" panose="020B0503040303020004" pitchFamily="34" charset="0"/>
                        </a:rPr>
                        <a:t>should use Medicaid for the administration</a:t>
                      </a:r>
                    </a:p>
                    <a:p>
                      <a:r>
                        <a:rPr lang="en-US" sz="1050">
                          <a:latin typeface="Trade Gothic Next" panose="020B0503040303020004" pitchFamily="34" charset="0"/>
                        </a:rPr>
                        <a:t>fee (least out-of-pocket expense for family).</a:t>
                      </a:r>
                    </a:p>
                  </a:txBody>
                  <a:tcPr/>
                </a:tc>
                <a:extLst>
                  <a:ext uri="{0D108BD9-81ED-4DB2-BD59-A6C34878D82A}">
                    <a16:rowId xmlns:a16="http://schemas.microsoft.com/office/drawing/2014/main" val="597212204"/>
                  </a:ext>
                </a:extLst>
              </a:tr>
            </a:tbl>
          </a:graphicData>
        </a:graphic>
      </p:graphicFrame>
    </p:spTree>
    <p:extLst>
      <p:ext uri="{BB962C8B-B14F-4D97-AF65-F5344CB8AC3E}">
        <p14:creationId xmlns:p14="http://schemas.microsoft.com/office/powerpoint/2010/main" val="33659805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7DB02-A1E4-67DE-A417-9832163D97C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B0EDAA-361B-44CC-B3F6-D689DF6C37D5}"/>
              </a:ext>
            </a:extLst>
          </p:cNvPr>
          <p:cNvSpPr>
            <a:spLocks noGrp="1"/>
          </p:cNvSpPr>
          <p:nvPr>
            <p:ph type="title"/>
          </p:nvPr>
        </p:nvSpPr>
        <p:spPr/>
        <p:txBody>
          <a:bodyPr/>
          <a:lstStyle/>
          <a:p>
            <a:r>
              <a:rPr lang="en-US"/>
              <a:t>Referring a Child</a:t>
            </a:r>
          </a:p>
        </p:txBody>
      </p:sp>
      <p:sp>
        <p:nvSpPr>
          <p:cNvPr id="4" name="Text Placeholder 3">
            <a:extLst>
              <a:ext uri="{FF2B5EF4-FFF2-40B4-BE49-F238E27FC236}">
                <a16:creationId xmlns:a16="http://schemas.microsoft.com/office/drawing/2014/main" id="{A5DEBE70-5D31-3320-C0CC-40F6100B6ED4}"/>
              </a:ext>
            </a:extLst>
          </p:cNvPr>
          <p:cNvSpPr>
            <a:spLocks noGrp="1"/>
          </p:cNvSpPr>
          <p:nvPr>
            <p:ph idx="1"/>
          </p:nvPr>
        </p:nvSpPr>
        <p:spPr/>
        <p:txBody>
          <a:bodyPr vert="horz" lIns="91440" tIns="45720" rIns="91440" bIns="45720" rtlCol="0" anchor="t">
            <a:normAutofit/>
          </a:bodyPr>
          <a:lstStyle/>
          <a:p>
            <a:pPr>
              <a:lnSpc>
                <a:spcPct val="100000"/>
              </a:lnSpc>
            </a:pPr>
            <a:r>
              <a:rPr lang="en-US" sz="2400"/>
              <a:t>Underinsured children are only eligible for vaccines that are not covered by health insurance and can only be vaccinated through a Federally Qualified Health Center (FQHC), Rural Health Clinic (RHC), or deputized provider.</a:t>
            </a:r>
          </a:p>
          <a:p>
            <a:pPr>
              <a:lnSpc>
                <a:spcPct val="100000"/>
              </a:lnSpc>
            </a:pPr>
            <a:r>
              <a:rPr lang="en-US" sz="2400"/>
              <a:t>LHDs should complete the </a:t>
            </a:r>
            <a:r>
              <a:rPr lang="en-US" sz="2400">
                <a:hlinkClick r:id="rId3"/>
              </a:rPr>
              <a:t>Request Memorandum of Understanding (MOU) </a:t>
            </a:r>
            <a:r>
              <a:rPr lang="en-US" sz="2400"/>
              <a:t>form to request a delegated authority from an FQHC or RHC to vaccinate underinsured children.</a:t>
            </a:r>
          </a:p>
          <a:p>
            <a:pPr lvl="1">
              <a:lnSpc>
                <a:spcPct val="100000"/>
              </a:lnSpc>
            </a:pPr>
            <a:r>
              <a:rPr lang="en-US" sz="2000"/>
              <a:t>The FQHC or RHC </a:t>
            </a:r>
            <a:r>
              <a:rPr lang="en-US" sz="2000" b="1"/>
              <a:t>must</a:t>
            </a:r>
            <a:r>
              <a:rPr lang="en-US" sz="2000"/>
              <a:t> be a VFC provider.</a:t>
            </a:r>
          </a:p>
          <a:p>
            <a:pPr lvl="1">
              <a:lnSpc>
                <a:spcPct val="100000"/>
              </a:lnSpc>
            </a:pPr>
            <a:r>
              <a:rPr lang="en-US" sz="2000"/>
              <a:t>LHDs should retain a copy of their MOU and submit it every 24 months during VFC recertification.</a:t>
            </a:r>
          </a:p>
        </p:txBody>
      </p:sp>
    </p:spTree>
    <p:extLst>
      <p:ext uri="{BB962C8B-B14F-4D97-AF65-F5344CB8AC3E}">
        <p14:creationId xmlns:p14="http://schemas.microsoft.com/office/powerpoint/2010/main" val="4458513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BAD26-315A-71CB-02DE-6AB9EE1FEF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2BDE37-FF84-C37A-EF1F-2E53ADC41DA7}"/>
              </a:ext>
            </a:extLst>
          </p:cNvPr>
          <p:cNvSpPr>
            <a:spLocks noGrp="1"/>
          </p:cNvSpPr>
          <p:nvPr>
            <p:ph type="title"/>
          </p:nvPr>
        </p:nvSpPr>
        <p:spPr/>
        <p:txBody>
          <a:bodyPr/>
          <a:lstStyle/>
          <a:p>
            <a:r>
              <a:rPr lang="en-US"/>
              <a:t>VIS &amp; Record Keeping</a:t>
            </a:r>
          </a:p>
        </p:txBody>
      </p:sp>
      <p:sp>
        <p:nvSpPr>
          <p:cNvPr id="5" name="Content Placeholder 4">
            <a:extLst>
              <a:ext uri="{FF2B5EF4-FFF2-40B4-BE49-F238E27FC236}">
                <a16:creationId xmlns:a16="http://schemas.microsoft.com/office/drawing/2014/main" id="{3F40E06B-2C0B-1EF1-BF3D-0F8647FC2595}"/>
              </a:ext>
            </a:extLst>
          </p:cNvPr>
          <p:cNvSpPr>
            <a:spLocks noGrp="1"/>
          </p:cNvSpPr>
          <p:nvPr>
            <p:ph idx="1"/>
          </p:nvPr>
        </p:nvSpPr>
        <p:spPr/>
        <p:txBody>
          <a:bodyPr>
            <a:normAutofit/>
          </a:bodyPr>
          <a:lstStyle/>
          <a:p>
            <a:r>
              <a:rPr lang="en-US" sz="2400"/>
              <a:t>Give patient’s guardian a Vaccine Information Statement (VIS) for any vaccine under the </a:t>
            </a:r>
            <a:r>
              <a:rPr lang="en-US" sz="2400">
                <a:hlinkClick r:id="rId3"/>
              </a:rPr>
              <a:t>National Vaccine Injury Compensation Program </a:t>
            </a:r>
            <a:r>
              <a:rPr lang="en-US" sz="2400"/>
              <a:t>(NVICP).</a:t>
            </a:r>
          </a:p>
          <a:p>
            <a:r>
              <a:rPr lang="en-US" sz="2400"/>
              <a:t>It is required to document the following and maintain the records for at least three years: </a:t>
            </a:r>
          </a:p>
          <a:p>
            <a:pPr lvl="1"/>
            <a:r>
              <a:rPr lang="en-US" sz="2000"/>
              <a:t>Name of vaccine administered</a:t>
            </a:r>
          </a:p>
          <a:p>
            <a:pPr lvl="1"/>
            <a:r>
              <a:rPr lang="en-US" sz="2000"/>
              <a:t>Date vaccine was administered</a:t>
            </a:r>
          </a:p>
          <a:p>
            <a:pPr lvl="1"/>
            <a:r>
              <a:rPr lang="en-US" sz="2000"/>
              <a:t>Date VIS was given</a:t>
            </a:r>
          </a:p>
          <a:p>
            <a:pPr lvl="1"/>
            <a:r>
              <a:rPr lang="en-US" sz="2000"/>
              <a:t>Publication date of VIS</a:t>
            </a:r>
          </a:p>
          <a:p>
            <a:pPr lvl="1"/>
            <a:r>
              <a:rPr lang="en-US" sz="2000"/>
              <a:t>Name of vaccine manufacturer</a:t>
            </a:r>
          </a:p>
        </p:txBody>
      </p:sp>
      <p:sp>
        <p:nvSpPr>
          <p:cNvPr id="7" name="TextBox 6">
            <a:extLst>
              <a:ext uri="{FF2B5EF4-FFF2-40B4-BE49-F238E27FC236}">
                <a16:creationId xmlns:a16="http://schemas.microsoft.com/office/drawing/2014/main" id="{25E56E00-0237-39B3-8D22-AD75C8812ECF}"/>
              </a:ext>
            </a:extLst>
          </p:cNvPr>
          <p:cNvSpPr txBox="1"/>
          <p:nvPr/>
        </p:nvSpPr>
        <p:spPr>
          <a:xfrm>
            <a:off x="5751442" y="3280464"/>
            <a:ext cx="5602358" cy="1631216"/>
          </a:xfrm>
          <a:prstGeom prst="rect">
            <a:avLst/>
          </a:prstGeom>
          <a:noFill/>
        </p:spPr>
        <p:txBody>
          <a:bodyPr wrap="square" rtlCol="0">
            <a:spAutoFit/>
          </a:bodyPr>
          <a:lstStyle/>
          <a:p>
            <a:pPr marL="342900" indent="-342900">
              <a:buFont typeface="Arial" panose="020B0604020202020204" pitchFamily="34" charset="0"/>
              <a:buChar char="•"/>
            </a:pPr>
            <a:r>
              <a:rPr lang="en-US" sz="2000"/>
              <a:t>Vaccine lot number</a:t>
            </a:r>
          </a:p>
          <a:p>
            <a:pPr marL="342900" indent="-342900">
              <a:buFont typeface="Arial" panose="020B0604020202020204" pitchFamily="34" charset="0"/>
              <a:buChar char="•"/>
            </a:pPr>
            <a:r>
              <a:rPr lang="en-US" sz="2000"/>
              <a:t>Name and title of person who administered the vaccine</a:t>
            </a:r>
          </a:p>
          <a:p>
            <a:pPr marL="342900" indent="-342900">
              <a:buFont typeface="Arial" panose="020B0604020202020204" pitchFamily="34" charset="0"/>
              <a:buChar char="•"/>
            </a:pPr>
            <a:r>
              <a:rPr lang="en-US" sz="2000"/>
              <a:t>Address of clinic where vaccine was administered</a:t>
            </a:r>
          </a:p>
        </p:txBody>
      </p:sp>
      <p:pic>
        <p:nvPicPr>
          <p:cNvPr id="10" name="Graphic 9" descr="Bookmark with solid fill">
            <a:extLst>
              <a:ext uri="{FF2B5EF4-FFF2-40B4-BE49-F238E27FC236}">
                <a16:creationId xmlns:a16="http://schemas.microsoft.com/office/drawing/2014/main" id="{310CDE7A-72DF-EC1F-1079-68598BB22B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53200" y="546173"/>
            <a:ext cx="914400" cy="914400"/>
          </a:xfrm>
          <a:prstGeom prst="rect">
            <a:avLst/>
          </a:prstGeom>
        </p:spPr>
      </p:pic>
      <p:sp>
        <p:nvSpPr>
          <p:cNvPr id="11" name="TextBox 10">
            <a:extLst>
              <a:ext uri="{FF2B5EF4-FFF2-40B4-BE49-F238E27FC236}">
                <a16:creationId xmlns:a16="http://schemas.microsoft.com/office/drawing/2014/main" id="{BD0D9976-8E00-07FA-9476-F87DCBE3CB90}"/>
              </a:ext>
            </a:extLst>
          </p:cNvPr>
          <p:cNvSpPr txBox="1"/>
          <p:nvPr/>
        </p:nvSpPr>
        <p:spPr>
          <a:xfrm>
            <a:off x="7354956" y="679491"/>
            <a:ext cx="4452731" cy="523220"/>
          </a:xfrm>
          <a:prstGeom prst="rect">
            <a:avLst/>
          </a:prstGeom>
          <a:noFill/>
        </p:spPr>
        <p:txBody>
          <a:bodyPr wrap="square" rtlCol="0">
            <a:spAutoFit/>
          </a:bodyPr>
          <a:lstStyle/>
          <a:p>
            <a:r>
              <a:rPr lang="en-US" sz="2800">
                <a:hlinkClick r:id="rId5"/>
              </a:rPr>
              <a:t>immunize.org/vaccines/vis</a:t>
            </a:r>
            <a:endParaRPr lang="en-US" sz="2800"/>
          </a:p>
        </p:txBody>
      </p:sp>
    </p:spTree>
    <p:extLst>
      <p:ext uri="{BB962C8B-B14F-4D97-AF65-F5344CB8AC3E}">
        <p14:creationId xmlns:p14="http://schemas.microsoft.com/office/powerpoint/2010/main" val="12362659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CCE3132-69B0-1F56-1017-DB35E8FCA0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6E99833-C4AB-D780-A9B2-E70894ABB896}"/>
              </a:ext>
            </a:extLst>
          </p:cNvPr>
          <p:cNvSpPr>
            <a:spLocks noGrp="1"/>
          </p:cNvSpPr>
          <p:nvPr>
            <p:ph type="title"/>
          </p:nvPr>
        </p:nvSpPr>
        <p:spPr>
          <a:xfrm>
            <a:off x="543092" y="1562100"/>
            <a:ext cx="10515600" cy="1206029"/>
          </a:xfrm>
        </p:spPr>
        <p:txBody>
          <a:bodyPr/>
          <a:lstStyle/>
          <a:p>
            <a:r>
              <a:rPr lang="en-US"/>
              <a:t>Knowledge Check</a:t>
            </a:r>
          </a:p>
        </p:txBody>
      </p:sp>
      <p:sp>
        <p:nvSpPr>
          <p:cNvPr id="4" name="Text Placeholder 3">
            <a:extLst>
              <a:ext uri="{FF2B5EF4-FFF2-40B4-BE49-F238E27FC236}">
                <a16:creationId xmlns:a16="http://schemas.microsoft.com/office/drawing/2014/main" id="{43E75884-0A67-CC9C-C40E-F69346572FEC}"/>
              </a:ext>
            </a:extLst>
          </p:cNvPr>
          <p:cNvSpPr>
            <a:spLocks noGrp="1"/>
          </p:cNvSpPr>
          <p:nvPr>
            <p:ph type="body" idx="1"/>
          </p:nvPr>
        </p:nvSpPr>
        <p:spPr>
          <a:xfrm>
            <a:off x="543092" y="3028076"/>
            <a:ext cx="10515600" cy="801848"/>
          </a:xfrm>
        </p:spPr>
        <p:txBody>
          <a:bodyPr>
            <a:normAutofit fontScale="25000" lnSpcReduction="20000"/>
          </a:bodyPr>
          <a:lstStyle/>
          <a:p>
            <a:pPr>
              <a:lnSpc>
                <a:spcPct val="110000"/>
              </a:lnSpc>
            </a:pPr>
            <a:r>
              <a:rPr lang="en-US" sz="9600">
                <a:solidFill>
                  <a:schemeClr val="tx1"/>
                </a:solidFill>
                <a:ea typeface="+mn-lt"/>
                <a:cs typeface="+mn-lt"/>
              </a:rPr>
              <a:t>True or False: It is required to maintain a full, private stock of recommended vaccines for patients who are not VFC-eligible.</a:t>
            </a:r>
            <a:endParaRPr lang="en-US" sz="9600">
              <a:solidFill>
                <a:schemeClr val="tx1"/>
              </a:solidFill>
            </a:endParaRPr>
          </a:p>
          <a:p>
            <a:endParaRPr lang="en-US" sz="9600">
              <a:solidFill>
                <a:schemeClr val="tx1"/>
              </a:solidFill>
            </a:endParaRPr>
          </a:p>
          <a:p>
            <a:pPr marL="457200" indent="-457200">
              <a:buFont typeface="+mj-lt"/>
              <a:buAutoNum type="alphaUcPeriod"/>
            </a:pPr>
            <a:r>
              <a:rPr lang="en-US" sz="9600">
                <a:solidFill>
                  <a:schemeClr val="tx1"/>
                </a:solidFill>
              </a:rPr>
              <a:t>True</a:t>
            </a:r>
          </a:p>
          <a:p>
            <a:pPr marL="457200" indent="-457200">
              <a:buFont typeface="+mj-lt"/>
              <a:buAutoNum type="alphaUcPeriod"/>
            </a:pPr>
            <a:r>
              <a:rPr lang="en-US" sz="9600">
                <a:solidFill>
                  <a:schemeClr val="tx1"/>
                </a:solidFill>
              </a:rPr>
              <a:t>False</a:t>
            </a:r>
          </a:p>
          <a:p>
            <a:pPr marL="0" indent="0">
              <a:buNone/>
            </a:pPr>
            <a:endParaRPr lang="en-US" sz="2800">
              <a:solidFill>
                <a:schemeClr val="tx1"/>
              </a:solidFill>
            </a:endParaRPr>
          </a:p>
        </p:txBody>
      </p:sp>
    </p:spTree>
    <p:extLst>
      <p:ext uri="{BB962C8B-B14F-4D97-AF65-F5344CB8AC3E}">
        <p14:creationId xmlns:p14="http://schemas.microsoft.com/office/powerpoint/2010/main" val="28586450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FAE13-E1E0-C00E-15BD-7A2D0C5F11DE}"/>
              </a:ext>
            </a:extLst>
          </p:cNvPr>
          <p:cNvSpPr>
            <a:spLocks noGrp="1"/>
          </p:cNvSpPr>
          <p:nvPr>
            <p:ph type="title"/>
          </p:nvPr>
        </p:nvSpPr>
        <p:spPr/>
        <p:txBody>
          <a:bodyPr/>
          <a:lstStyle/>
          <a:p>
            <a:r>
              <a:rPr lang="en-US"/>
              <a:t>Vaccine Stock for Non-VFC Patients</a:t>
            </a:r>
          </a:p>
        </p:txBody>
      </p:sp>
      <p:sp>
        <p:nvSpPr>
          <p:cNvPr id="3" name="Content Placeholder 2">
            <a:extLst>
              <a:ext uri="{FF2B5EF4-FFF2-40B4-BE49-F238E27FC236}">
                <a16:creationId xmlns:a16="http://schemas.microsoft.com/office/drawing/2014/main" id="{9E8F0D52-E4B3-BB2F-10B3-9FB2DC436FB3}"/>
              </a:ext>
            </a:extLst>
          </p:cNvPr>
          <p:cNvSpPr>
            <a:spLocks noGrp="1"/>
          </p:cNvSpPr>
          <p:nvPr>
            <p:ph idx="1"/>
          </p:nvPr>
        </p:nvSpPr>
        <p:spPr/>
        <p:txBody>
          <a:bodyPr>
            <a:normAutofit/>
          </a:bodyPr>
          <a:lstStyle/>
          <a:p>
            <a:r>
              <a:rPr lang="en-US" sz="2400"/>
              <a:t>CDC </a:t>
            </a:r>
            <a:r>
              <a:rPr lang="en-US" sz="2400" b="1"/>
              <a:t>does not </a:t>
            </a:r>
            <a:r>
              <a:rPr lang="en-US" sz="2400"/>
              <a:t>require VFC providers to maintain a full stock of all recommended vaccines for privately insured children if they don’t plan to offer all vaccines to this population.</a:t>
            </a:r>
          </a:p>
          <a:p>
            <a:pPr lvl="1"/>
            <a:r>
              <a:rPr lang="en-US" sz="2000"/>
              <a:t>This includes COVID-19 vaccines and RSV monoclonal antibodies.</a:t>
            </a:r>
          </a:p>
          <a:p>
            <a:r>
              <a:rPr lang="en-US" sz="2400"/>
              <a:t>We hope that you will still stock and offer all recommended vaccines to all patients!</a:t>
            </a:r>
          </a:p>
          <a:p>
            <a:pPr lvl="1"/>
            <a:r>
              <a:rPr lang="en-US" sz="2000"/>
              <a:t>Private vaccine stock must be stored separately and clearly labeled.</a:t>
            </a:r>
          </a:p>
        </p:txBody>
      </p:sp>
    </p:spTree>
    <p:extLst>
      <p:ext uri="{BB962C8B-B14F-4D97-AF65-F5344CB8AC3E}">
        <p14:creationId xmlns:p14="http://schemas.microsoft.com/office/powerpoint/2010/main" val="3052959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B58CBD-FC6F-5713-485D-1609981E7FC2}"/>
              </a:ext>
            </a:extLst>
          </p:cNvPr>
          <p:cNvSpPr>
            <a:spLocks noGrp="1"/>
          </p:cNvSpPr>
          <p:nvPr>
            <p:ph type="title"/>
          </p:nvPr>
        </p:nvSpPr>
        <p:spPr/>
        <p:txBody>
          <a:bodyPr/>
          <a:lstStyle/>
          <a:p>
            <a:r>
              <a:rPr lang="en-US" sz="3600">
                <a:latin typeface="Trade Gothic Next Heavy"/>
              </a:rPr>
              <a:t>Billing - </a:t>
            </a:r>
            <a:r>
              <a:rPr lang="en-US" sz="3600"/>
              <a:t>Medicaid Secondary Insurance*</a:t>
            </a:r>
          </a:p>
        </p:txBody>
      </p:sp>
      <p:sp>
        <p:nvSpPr>
          <p:cNvPr id="6" name="Text Placeholder 5">
            <a:extLst>
              <a:ext uri="{FF2B5EF4-FFF2-40B4-BE49-F238E27FC236}">
                <a16:creationId xmlns:a16="http://schemas.microsoft.com/office/drawing/2014/main" id="{2FBDF459-0E24-7910-D580-A76CF67EEDB7}"/>
              </a:ext>
            </a:extLst>
          </p:cNvPr>
          <p:cNvSpPr>
            <a:spLocks noGrp="1"/>
          </p:cNvSpPr>
          <p:nvPr>
            <p:ph sz="half" idx="1"/>
          </p:nvPr>
        </p:nvSpPr>
        <p:spPr>
          <a:xfrm>
            <a:off x="838200" y="1622406"/>
            <a:ext cx="5181600" cy="4351338"/>
          </a:xfrm>
        </p:spPr>
        <p:txBody>
          <a:bodyPr vert="horz" lIns="91440" tIns="45720" rIns="91440" bIns="45720" rtlCol="0">
            <a:normAutofit/>
          </a:bodyPr>
          <a:lstStyle/>
          <a:p>
            <a:pPr marL="0" indent="0">
              <a:buNone/>
            </a:pPr>
            <a:r>
              <a:rPr lang="en-US" sz="2000" b="1"/>
              <a:t>Option 1</a:t>
            </a:r>
            <a:r>
              <a:rPr lang="en-US" sz="2000"/>
              <a:t>: The provider can administer VFC vaccines and bill Medicaid for the administration fee.</a:t>
            </a:r>
          </a:p>
          <a:p>
            <a:pPr marL="0" indent="0">
              <a:buNone/>
            </a:pPr>
            <a:endParaRPr lang="en-US" sz="2000"/>
          </a:p>
          <a:p>
            <a:pPr marL="0" indent="0">
              <a:buNone/>
            </a:pPr>
            <a:r>
              <a:rPr lang="en-US" sz="2000" b="1"/>
              <a:t>Considerations:</a:t>
            </a:r>
          </a:p>
          <a:p>
            <a:r>
              <a:rPr lang="en-US" sz="2000"/>
              <a:t>Easiest way for a provider to use VFC vaccines and bill Medicaid for the administration fee.</a:t>
            </a:r>
          </a:p>
          <a:p>
            <a:r>
              <a:rPr lang="en-US" sz="2000"/>
              <a:t>No out-of-pocket costs to the parent for the vaccine or the administration fee.</a:t>
            </a:r>
          </a:p>
          <a:p>
            <a:pPr marL="0" indent="0">
              <a:buNone/>
            </a:pPr>
            <a:endParaRPr lang="en-US"/>
          </a:p>
        </p:txBody>
      </p:sp>
      <p:sp>
        <p:nvSpPr>
          <p:cNvPr id="7" name="Text Placeholder 6">
            <a:extLst>
              <a:ext uri="{FF2B5EF4-FFF2-40B4-BE49-F238E27FC236}">
                <a16:creationId xmlns:a16="http://schemas.microsoft.com/office/drawing/2014/main" id="{3281069C-E774-1A73-7BB1-18371FF48D04}"/>
              </a:ext>
            </a:extLst>
          </p:cNvPr>
          <p:cNvSpPr>
            <a:spLocks noGrp="1"/>
          </p:cNvSpPr>
          <p:nvPr>
            <p:ph sz="half" idx="2"/>
          </p:nvPr>
        </p:nvSpPr>
        <p:spPr>
          <a:xfrm>
            <a:off x="6195133" y="1507588"/>
            <a:ext cx="5181600" cy="4351338"/>
          </a:xfrm>
        </p:spPr>
        <p:txBody>
          <a:bodyPr vert="horz" lIns="91440" tIns="45720" rIns="91440" bIns="45720" rtlCol="0">
            <a:normAutofit/>
          </a:bodyPr>
          <a:lstStyle/>
          <a:p>
            <a:pPr marL="0" indent="0">
              <a:buNone/>
            </a:pPr>
            <a:r>
              <a:rPr lang="en-US" sz="2000" b="1"/>
              <a:t>Option 2</a:t>
            </a:r>
            <a:r>
              <a:rPr lang="en-US" sz="2000"/>
              <a:t>: The provider can administer private stock vaccines and bill the primary insurance carrier for both the cost of the vaccine and the administration fee.</a:t>
            </a:r>
          </a:p>
          <a:p>
            <a:endParaRPr lang="en-US" sz="2000"/>
          </a:p>
          <a:p>
            <a:pPr marL="0" indent="0">
              <a:buNone/>
            </a:pPr>
            <a:r>
              <a:rPr lang="en-US" sz="2000" b="1"/>
              <a:t>Considerations: </a:t>
            </a:r>
          </a:p>
          <a:p>
            <a:r>
              <a:rPr lang="en-US" sz="2000"/>
              <a:t>The provider may be reimbursed a higher dollar amount if a privately purchased vaccine is administered and both the vaccine and the administration fee are billed to the primary insurer.</a:t>
            </a:r>
          </a:p>
          <a:p>
            <a:pPr marL="0" indent="0">
              <a:buNone/>
            </a:pPr>
            <a:endParaRPr lang="en-US"/>
          </a:p>
        </p:txBody>
      </p:sp>
      <p:sp>
        <p:nvSpPr>
          <p:cNvPr id="3" name="TextBox 2">
            <a:extLst>
              <a:ext uri="{FF2B5EF4-FFF2-40B4-BE49-F238E27FC236}">
                <a16:creationId xmlns:a16="http://schemas.microsoft.com/office/drawing/2014/main" id="{7AD0A09D-3D53-97FC-B567-7B06BBDED7E8}"/>
              </a:ext>
            </a:extLst>
          </p:cNvPr>
          <p:cNvSpPr txBox="1"/>
          <p:nvPr/>
        </p:nvSpPr>
        <p:spPr>
          <a:xfrm>
            <a:off x="662867" y="5431313"/>
            <a:ext cx="11018747" cy="584775"/>
          </a:xfrm>
          <a:prstGeom prst="rect">
            <a:avLst/>
          </a:prstGeom>
          <a:noFill/>
        </p:spPr>
        <p:txBody>
          <a:bodyPr wrap="square" rtlCol="0">
            <a:spAutoFit/>
          </a:bodyPr>
          <a:lstStyle/>
          <a:p>
            <a:r>
              <a:rPr lang="en-US" sz="1600">
                <a:latin typeface="Trade Gothic Next" panose="020B0503040303020004" pitchFamily="34" charset="0"/>
              </a:rPr>
              <a:t>*Consider these options for AI/AN populations that qualify for VFC under a second category, as the family may be responsible for administration fees.</a:t>
            </a:r>
          </a:p>
        </p:txBody>
      </p:sp>
    </p:spTree>
    <p:extLst>
      <p:ext uri="{BB962C8B-B14F-4D97-AF65-F5344CB8AC3E}">
        <p14:creationId xmlns:p14="http://schemas.microsoft.com/office/powerpoint/2010/main" val="20000442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p:nvPr>
        </p:nvSpPr>
        <p:spPr>
          <a:xfrm>
            <a:off x="838200" y="576263"/>
            <a:ext cx="10515600" cy="1251448"/>
          </a:xfrm>
        </p:spPr>
        <p:txBody>
          <a:bodyPr/>
          <a:lstStyle/>
          <a:p>
            <a:r>
              <a:rPr lang="en-US"/>
              <a:t>Knowledge Check</a:t>
            </a:r>
          </a:p>
        </p:txBody>
      </p:sp>
      <p:sp>
        <p:nvSpPr>
          <p:cNvPr id="8" name="Text Placeholder 7">
            <a:extLst>
              <a:ext uri="{FF2B5EF4-FFF2-40B4-BE49-F238E27FC236}">
                <a16:creationId xmlns:a16="http://schemas.microsoft.com/office/drawing/2014/main" id="{EAFC1AA4-29FF-2536-F4A2-C1670A75B1B4}"/>
              </a:ext>
            </a:extLst>
          </p:cNvPr>
          <p:cNvSpPr>
            <a:spLocks noGrp="1"/>
          </p:cNvSpPr>
          <p:nvPr>
            <p:ph type="body" idx="1"/>
          </p:nvPr>
        </p:nvSpPr>
        <p:spPr>
          <a:xfrm>
            <a:off x="838200" y="2102349"/>
            <a:ext cx="10003971" cy="3297894"/>
          </a:xfrm>
        </p:spPr>
        <p:txBody>
          <a:bodyPr vert="horz" lIns="91440" tIns="45720" rIns="91440" bIns="45720" rtlCol="0" anchor="t">
            <a:noAutofit/>
          </a:bodyPr>
          <a:lstStyle/>
          <a:p>
            <a:r>
              <a:rPr lang="en-US">
                <a:solidFill>
                  <a:schemeClr val="tx1"/>
                </a:solidFill>
              </a:rPr>
              <a:t>Who should be billed for the administration fee of a VFC vaccine administered to a VFC-eligible child enrolled in Medicaid?</a:t>
            </a:r>
          </a:p>
          <a:p>
            <a:endParaRPr lang="en-US" sz="2400">
              <a:solidFill>
                <a:schemeClr val="tx1"/>
              </a:solidFill>
            </a:endParaRPr>
          </a:p>
          <a:p>
            <a:pPr marL="514350" indent="-514350">
              <a:buAutoNum type="alphaUcPeriod"/>
            </a:pPr>
            <a:r>
              <a:rPr lang="en-US" sz="2400">
                <a:solidFill>
                  <a:schemeClr val="tx1"/>
                </a:solidFill>
              </a:rPr>
              <a:t>Medicaid</a:t>
            </a:r>
          </a:p>
          <a:p>
            <a:pPr marL="514350" indent="-514350">
              <a:buAutoNum type="alphaUcPeriod"/>
            </a:pPr>
            <a:r>
              <a:rPr lang="en-US" sz="2400">
                <a:solidFill>
                  <a:schemeClr val="tx1"/>
                </a:solidFill>
              </a:rPr>
              <a:t>The patient</a:t>
            </a:r>
          </a:p>
          <a:p>
            <a:pPr marL="514350" indent="-514350">
              <a:buAutoNum type="alphaUcPeriod"/>
            </a:pPr>
            <a:r>
              <a:rPr lang="en-US" sz="2400">
                <a:solidFill>
                  <a:schemeClr val="tx1"/>
                </a:solidFill>
              </a:rPr>
              <a:t>IDPH</a:t>
            </a:r>
          </a:p>
          <a:p>
            <a:pPr marL="514350" indent="-514350">
              <a:buAutoNum type="alphaUcPeriod"/>
            </a:pPr>
            <a:r>
              <a:rPr lang="en-US" sz="2400">
                <a:solidFill>
                  <a:schemeClr val="tx1"/>
                </a:solidFill>
              </a:rPr>
              <a:t>The administering provider </a:t>
            </a:r>
          </a:p>
          <a:p>
            <a:endParaRPr lang="en-US"/>
          </a:p>
        </p:txBody>
      </p:sp>
    </p:spTree>
    <p:extLst>
      <p:ext uri="{BB962C8B-B14F-4D97-AF65-F5344CB8AC3E}">
        <p14:creationId xmlns:p14="http://schemas.microsoft.com/office/powerpoint/2010/main" val="28775818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p:nvPr>
        </p:nvSpPr>
        <p:spPr/>
        <p:txBody>
          <a:bodyPr/>
          <a:lstStyle/>
          <a:p>
            <a:r>
              <a:rPr lang="en-US"/>
              <a:t>Administration Fees</a:t>
            </a:r>
          </a:p>
        </p:txBody>
      </p:sp>
      <p:sp>
        <p:nvSpPr>
          <p:cNvPr id="4" name="Text Placeholder 3">
            <a:extLst>
              <a:ext uri="{FF2B5EF4-FFF2-40B4-BE49-F238E27FC236}">
                <a16:creationId xmlns:a16="http://schemas.microsoft.com/office/drawing/2014/main" id="{BD86698B-0247-7672-42BC-A571156523FB}"/>
              </a:ext>
            </a:extLst>
          </p:cNvPr>
          <p:cNvSpPr>
            <a:spLocks noGrp="1"/>
          </p:cNvSpPr>
          <p:nvPr>
            <p:ph idx="1"/>
          </p:nvPr>
        </p:nvSpPr>
        <p:spPr>
          <a:xfrm>
            <a:off x="838200" y="1534077"/>
            <a:ext cx="10515600" cy="4351338"/>
          </a:xfrm>
        </p:spPr>
        <p:txBody>
          <a:bodyPr vert="horz" lIns="91440" tIns="45720" rIns="91440" bIns="45720" rtlCol="0" anchor="t">
            <a:normAutofit/>
          </a:bodyPr>
          <a:lstStyle/>
          <a:p>
            <a:pPr>
              <a:lnSpc>
                <a:spcPct val="100000"/>
              </a:lnSpc>
            </a:pPr>
            <a:r>
              <a:rPr lang="en-US" sz="2400"/>
              <a:t>Patients and families cannot be charged for publicly purchased vaccines.</a:t>
            </a:r>
          </a:p>
          <a:p>
            <a:pPr>
              <a:lnSpc>
                <a:spcPct val="100000"/>
              </a:lnSpc>
            </a:pPr>
            <a:r>
              <a:rPr lang="en-US" sz="2400"/>
              <a:t>Bill only Medicaid for the administration fee for VFC-eligible children enrolled in Medicaid (per vaccine and not per antigen).</a:t>
            </a:r>
          </a:p>
          <a:p>
            <a:pPr lvl="1">
              <a:lnSpc>
                <a:spcPct val="100000"/>
              </a:lnSpc>
            </a:pPr>
            <a:r>
              <a:rPr lang="en-US" sz="2000"/>
              <a:t>Administration fee for non-Medicaid VFC children cannot exceed $23.87.</a:t>
            </a:r>
          </a:p>
          <a:p>
            <a:pPr>
              <a:lnSpc>
                <a:spcPct val="100000"/>
              </a:lnSpc>
            </a:pPr>
            <a:r>
              <a:rPr lang="en-US" sz="2400"/>
              <a:t>Unpaid VFC vaccine administration fees may not be sent to collections, and VFC providers may not refuse to vaccinate an eligible child due to inability to pay.</a:t>
            </a:r>
          </a:p>
        </p:txBody>
      </p:sp>
    </p:spTree>
    <p:extLst>
      <p:ext uri="{BB962C8B-B14F-4D97-AF65-F5344CB8AC3E}">
        <p14:creationId xmlns:p14="http://schemas.microsoft.com/office/powerpoint/2010/main" val="26315558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4B93F-C2F0-0E7C-B1D8-C4A95881A67B}"/>
              </a:ext>
            </a:extLst>
          </p:cNvPr>
          <p:cNvSpPr>
            <a:spLocks noGrp="1"/>
          </p:cNvSpPr>
          <p:nvPr>
            <p:ph type="title"/>
          </p:nvPr>
        </p:nvSpPr>
        <p:spPr>
          <a:xfrm>
            <a:off x="838200" y="155505"/>
            <a:ext cx="10515600" cy="1325563"/>
          </a:xfrm>
        </p:spPr>
        <p:txBody>
          <a:bodyPr/>
          <a:lstStyle/>
          <a:p>
            <a:r>
              <a:rPr lang="en-US"/>
              <a:t>Reporting Adverse Reactions</a:t>
            </a:r>
          </a:p>
        </p:txBody>
      </p:sp>
      <p:sp>
        <p:nvSpPr>
          <p:cNvPr id="3" name="Content Placeholder 2">
            <a:extLst>
              <a:ext uri="{FF2B5EF4-FFF2-40B4-BE49-F238E27FC236}">
                <a16:creationId xmlns:a16="http://schemas.microsoft.com/office/drawing/2014/main" id="{C3CFFFB7-A172-7A16-7510-185A35D4F1D6}"/>
              </a:ext>
            </a:extLst>
          </p:cNvPr>
          <p:cNvSpPr>
            <a:spLocks noGrp="1"/>
          </p:cNvSpPr>
          <p:nvPr>
            <p:ph idx="1"/>
          </p:nvPr>
        </p:nvSpPr>
        <p:spPr>
          <a:xfrm>
            <a:off x="838200" y="1481068"/>
            <a:ext cx="10515600" cy="4351338"/>
          </a:xfrm>
        </p:spPr>
        <p:txBody>
          <a:bodyPr>
            <a:noAutofit/>
          </a:bodyPr>
          <a:lstStyle/>
          <a:p>
            <a:pPr marL="0" indent="0">
              <a:buNone/>
            </a:pPr>
            <a:r>
              <a:rPr lang="en-US" sz="2400"/>
              <a:t>Healthcare providers are </a:t>
            </a:r>
            <a:r>
              <a:rPr lang="en-US" sz="2400" b="1"/>
              <a:t>required</a:t>
            </a:r>
            <a:r>
              <a:rPr lang="en-US" sz="2400"/>
              <a:t> to report to VAERS:</a:t>
            </a:r>
          </a:p>
          <a:p>
            <a:r>
              <a:rPr lang="en-US" sz="2400"/>
              <a:t>Adverse events (AEs) in the </a:t>
            </a:r>
            <a:r>
              <a:rPr lang="en-US" sz="2400">
                <a:hlinkClick r:id="rId3"/>
              </a:rPr>
              <a:t>VAERS Table of Reportable Events Following Vaccination</a:t>
            </a:r>
            <a:r>
              <a:rPr lang="en-US" sz="2400"/>
              <a:t>.</a:t>
            </a:r>
          </a:p>
          <a:p>
            <a:r>
              <a:rPr lang="en-US" sz="2400"/>
              <a:t>AEs listed by the manufacturer as a contraindication. </a:t>
            </a:r>
          </a:p>
          <a:p>
            <a:pPr marL="0" indent="0">
              <a:buNone/>
            </a:pPr>
            <a:r>
              <a:rPr lang="en-US" sz="2400"/>
              <a:t>Healthcare providers are </a:t>
            </a:r>
            <a:r>
              <a:rPr lang="en-US" sz="2400" b="1"/>
              <a:t>strongly encouraged </a:t>
            </a:r>
            <a:r>
              <a:rPr lang="en-US" sz="2400"/>
              <a:t>to report to VAERS:</a:t>
            </a:r>
          </a:p>
          <a:p>
            <a:r>
              <a:rPr lang="en-US" sz="2400"/>
              <a:t>AEs that occur after administering a vaccine licensed in the U.S.</a:t>
            </a:r>
          </a:p>
          <a:p>
            <a:r>
              <a:rPr lang="en-US" sz="2400"/>
              <a:t>Vaccine administration errors</a:t>
            </a:r>
          </a:p>
          <a:p>
            <a:pPr marL="0" indent="0">
              <a:buNone/>
            </a:pPr>
            <a:endParaRPr lang="en-US" sz="2400"/>
          </a:p>
          <a:p>
            <a:pPr marL="0" indent="0">
              <a:buNone/>
            </a:pPr>
            <a:r>
              <a:rPr lang="en-US" sz="2400"/>
              <a:t>Report AEs after administration of RSV monoclonal antibodies alone to </a:t>
            </a:r>
            <a:r>
              <a:rPr lang="en-US" sz="2400">
                <a:hlinkClick r:id="rId4"/>
              </a:rPr>
              <a:t>MedWatch online</a:t>
            </a:r>
            <a:r>
              <a:rPr lang="en-US" sz="2400"/>
              <a:t>. Report AEs after the coadministration of an RSV monoclonal antibody and vaccine to VAERS. </a:t>
            </a:r>
          </a:p>
        </p:txBody>
      </p:sp>
    </p:spTree>
    <p:extLst>
      <p:ext uri="{BB962C8B-B14F-4D97-AF65-F5344CB8AC3E}">
        <p14:creationId xmlns:p14="http://schemas.microsoft.com/office/powerpoint/2010/main" val="1657338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7AFB4-BC3E-F771-452B-D9DCCC5E6287}"/>
              </a:ext>
            </a:extLst>
          </p:cNvPr>
          <p:cNvSpPr>
            <a:spLocks noGrp="1"/>
          </p:cNvSpPr>
          <p:nvPr>
            <p:ph type="title"/>
          </p:nvPr>
        </p:nvSpPr>
        <p:spPr>
          <a:xfrm>
            <a:off x="543092" y="1909292"/>
            <a:ext cx="10572321" cy="2852737"/>
          </a:xfrm>
        </p:spPr>
        <p:txBody>
          <a:bodyPr>
            <a:noAutofit/>
          </a:bodyPr>
          <a:lstStyle/>
          <a:p>
            <a:r>
              <a:rPr lang="en-US"/>
              <a:t>Compliance Site Visits and Immunization Quality Improvement for Providers (IQIP)</a:t>
            </a:r>
          </a:p>
        </p:txBody>
      </p:sp>
      <p:sp>
        <p:nvSpPr>
          <p:cNvPr id="3" name="Text Placeholder 2">
            <a:extLst>
              <a:ext uri="{FF2B5EF4-FFF2-40B4-BE49-F238E27FC236}">
                <a16:creationId xmlns:a16="http://schemas.microsoft.com/office/drawing/2014/main" id="{4665F31D-E461-0669-75BE-5A5B10CA9AAA}"/>
              </a:ext>
            </a:extLst>
          </p:cNvPr>
          <p:cNvSpPr>
            <a:spLocks noGrp="1"/>
          </p:cNvSpPr>
          <p:nvPr>
            <p:ph type="body" idx="1"/>
          </p:nvPr>
        </p:nvSpPr>
        <p:spPr/>
        <p:txBody>
          <a:bodyPr/>
          <a:lstStyle/>
          <a:p>
            <a:r>
              <a:rPr lang="en-US"/>
              <a:t>Manual pages 43-44</a:t>
            </a:r>
          </a:p>
        </p:txBody>
      </p:sp>
    </p:spTree>
    <p:extLst>
      <p:ext uri="{BB962C8B-B14F-4D97-AF65-F5344CB8AC3E}">
        <p14:creationId xmlns:p14="http://schemas.microsoft.com/office/powerpoint/2010/main" val="22669752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4F055-913B-B4F1-2D4B-9468A61F6C59}"/>
              </a:ext>
            </a:extLst>
          </p:cNvPr>
          <p:cNvSpPr>
            <a:spLocks noGrp="1"/>
          </p:cNvSpPr>
          <p:nvPr>
            <p:ph type="title"/>
          </p:nvPr>
        </p:nvSpPr>
        <p:spPr/>
        <p:txBody>
          <a:bodyPr/>
          <a:lstStyle/>
          <a:p>
            <a:r>
              <a:rPr lang="en-US"/>
              <a:t>Compliance Site Visits</a:t>
            </a:r>
          </a:p>
        </p:txBody>
      </p:sp>
      <p:sp>
        <p:nvSpPr>
          <p:cNvPr id="3" name="Content Placeholder 2">
            <a:extLst>
              <a:ext uri="{FF2B5EF4-FFF2-40B4-BE49-F238E27FC236}">
                <a16:creationId xmlns:a16="http://schemas.microsoft.com/office/drawing/2014/main" id="{882A1A51-9747-AE58-04DC-B5EA164A35A9}"/>
              </a:ext>
            </a:extLst>
          </p:cNvPr>
          <p:cNvSpPr>
            <a:spLocks noGrp="1"/>
          </p:cNvSpPr>
          <p:nvPr>
            <p:ph idx="1"/>
          </p:nvPr>
        </p:nvSpPr>
        <p:spPr>
          <a:xfrm>
            <a:off x="838200" y="1558608"/>
            <a:ext cx="10515600" cy="4351338"/>
          </a:xfrm>
        </p:spPr>
        <p:txBody>
          <a:bodyPr>
            <a:normAutofit fontScale="92500" lnSpcReduction="10000"/>
          </a:bodyPr>
          <a:lstStyle/>
          <a:p>
            <a:r>
              <a:rPr lang="en-US" sz="2600"/>
              <a:t>Sites must be enrolled and active in the VFC program for </a:t>
            </a:r>
            <a:r>
              <a:rPr lang="en-US" sz="2600" b="1"/>
              <a:t>3-6 months </a:t>
            </a:r>
            <a:r>
              <a:rPr lang="en-US" sz="2600"/>
              <a:t>before receiving a compliance site visit. </a:t>
            </a:r>
          </a:p>
          <a:p>
            <a:pPr lvl="1"/>
            <a:r>
              <a:rPr lang="en-US" sz="2200"/>
              <a:t>Repeated every </a:t>
            </a:r>
            <a:r>
              <a:rPr lang="en-US" sz="2200" b="1"/>
              <a:t>12-24 months</a:t>
            </a:r>
            <a:r>
              <a:rPr lang="en-US" sz="2200"/>
              <a:t>. </a:t>
            </a:r>
          </a:p>
          <a:p>
            <a:pPr lvl="1"/>
            <a:r>
              <a:rPr lang="en-US" sz="2200"/>
              <a:t>Clinics also enrolled in the Adult Immunization Program (AIP) and Illinois Vaccine Access Program (IVAP) will receive site and compliance reviews during their VFC visit.</a:t>
            </a:r>
            <a:endParaRPr lang="en-US" sz="2000"/>
          </a:p>
          <a:p>
            <a:r>
              <a:rPr lang="en-US" sz="2600"/>
              <a:t>This visit includes reviewing:</a:t>
            </a:r>
          </a:p>
          <a:p>
            <a:pPr lvl="1"/>
            <a:r>
              <a:rPr lang="en-US" sz="2200"/>
              <a:t>The Provider Profile</a:t>
            </a:r>
          </a:p>
          <a:p>
            <a:pPr lvl="1"/>
            <a:r>
              <a:rPr lang="en-US" sz="2200"/>
              <a:t>Vaccine ordering and inventory management</a:t>
            </a:r>
          </a:p>
          <a:p>
            <a:pPr lvl="1"/>
            <a:r>
              <a:rPr lang="en-US" sz="2200"/>
              <a:t>Policies, procedures, and the Vaccine Management Plan</a:t>
            </a:r>
          </a:p>
          <a:p>
            <a:pPr lvl="1"/>
            <a:r>
              <a:rPr lang="en-US" sz="2200"/>
              <a:t>Vaccine storage and handling equipment, procedures, and documentation</a:t>
            </a:r>
          </a:p>
          <a:p>
            <a:pPr lvl="1"/>
            <a:r>
              <a:rPr lang="en-US" sz="2200"/>
              <a:t>VFC screening requirements and billing practices</a:t>
            </a:r>
          </a:p>
          <a:p>
            <a:pPr lvl="1"/>
            <a:r>
              <a:rPr lang="en-US" sz="2200"/>
              <a:t>Availability of all vaccines for VFC-eligible patients</a:t>
            </a:r>
          </a:p>
          <a:p>
            <a:pPr lvl="1"/>
            <a:r>
              <a:rPr lang="en-US" sz="2200"/>
              <a:t>VFC-related document retention</a:t>
            </a:r>
          </a:p>
          <a:p>
            <a:endParaRPr lang="en-US"/>
          </a:p>
        </p:txBody>
      </p:sp>
    </p:spTree>
    <p:extLst>
      <p:ext uri="{BB962C8B-B14F-4D97-AF65-F5344CB8AC3E}">
        <p14:creationId xmlns:p14="http://schemas.microsoft.com/office/powerpoint/2010/main" val="30640348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EF523-1EEA-6F85-4138-C0685BE9A81C}"/>
              </a:ext>
            </a:extLst>
          </p:cNvPr>
          <p:cNvSpPr>
            <a:spLocks noGrp="1"/>
          </p:cNvSpPr>
          <p:nvPr>
            <p:ph type="title"/>
          </p:nvPr>
        </p:nvSpPr>
        <p:spPr>
          <a:xfrm>
            <a:off x="927100" y="517525"/>
            <a:ext cx="10515600" cy="1325563"/>
          </a:xfrm>
        </p:spPr>
        <p:txBody>
          <a:bodyPr/>
          <a:lstStyle/>
          <a:p>
            <a:r>
              <a:rPr lang="en-US"/>
              <a:t>IQIP</a:t>
            </a:r>
          </a:p>
        </p:txBody>
      </p:sp>
      <p:sp>
        <p:nvSpPr>
          <p:cNvPr id="3" name="Content Placeholder 2">
            <a:extLst>
              <a:ext uri="{FF2B5EF4-FFF2-40B4-BE49-F238E27FC236}">
                <a16:creationId xmlns:a16="http://schemas.microsoft.com/office/drawing/2014/main" id="{88C507EA-5693-1A93-3AB9-2A80836D1779}"/>
              </a:ext>
            </a:extLst>
          </p:cNvPr>
          <p:cNvSpPr>
            <a:spLocks noGrp="1"/>
          </p:cNvSpPr>
          <p:nvPr>
            <p:ph idx="1"/>
          </p:nvPr>
        </p:nvSpPr>
        <p:spPr>
          <a:xfrm>
            <a:off x="838200" y="2141537"/>
            <a:ext cx="10515600" cy="4351338"/>
          </a:xfrm>
        </p:spPr>
        <p:txBody>
          <a:bodyPr>
            <a:normAutofit/>
          </a:bodyPr>
          <a:lstStyle/>
          <a:p>
            <a:pPr marL="0" indent="0">
              <a:buNone/>
            </a:pPr>
            <a:r>
              <a:rPr lang="en-US" sz="2400"/>
              <a:t>A 12-month process that includes </a:t>
            </a:r>
            <a:r>
              <a:rPr lang="en-US" sz="2400" b="1"/>
              <a:t>4 visits over the course of a year.</a:t>
            </a:r>
          </a:p>
          <a:p>
            <a:pPr lvl="1"/>
            <a:r>
              <a:rPr lang="en-US" sz="2000" b="1"/>
              <a:t>Initial Visit: </a:t>
            </a:r>
            <a:r>
              <a:rPr lang="en-US" sz="2000"/>
              <a:t>Discuss clinic workflow, baseline coverage levels, and review the national IQIP Strategies and best practices.</a:t>
            </a:r>
          </a:p>
          <a:p>
            <a:pPr lvl="1"/>
            <a:r>
              <a:rPr lang="en-US" sz="2000" b="1"/>
              <a:t>Check-Ins: </a:t>
            </a:r>
            <a:r>
              <a:rPr lang="en-US" sz="2000"/>
              <a:t>Completed at 2, 6, and 12 months. Technical assistance is provided at each visit, and coverage levels are compared to baseline at 6 and 12 months. </a:t>
            </a:r>
          </a:p>
        </p:txBody>
      </p:sp>
    </p:spTree>
    <p:extLst>
      <p:ext uri="{BB962C8B-B14F-4D97-AF65-F5344CB8AC3E}">
        <p14:creationId xmlns:p14="http://schemas.microsoft.com/office/powerpoint/2010/main" val="12738302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2F05D-15E9-4C7F-C7A6-5E7E1646D2DD}"/>
              </a:ext>
            </a:extLst>
          </p:cNvPr>
          <p:cNvSpPr>
            <a:spLocks noGrp="1"/>
          </p:cNvSpPr>
          <p:nvPr>
            <p:ph type="title"/>
          </p:nvPr>
        </p:nvSpPr>
        <p:spPr/>
        <p:txBody>
          <a:bodyPr/>
          <a:lstStyle/>
          <a:p>
            <a:r>
              <a:rPr lang="en-US"/>
              <a:t>Reporting Fraud/Abuse</a:t>
            </a:r>
          </a:p>
        </p:txBody>
      </p:sp>
      <p:sp>
        <p:nvSpPr>
          <p:cNvPr id="3" name="Text Placeholder 2">
            <a:extLst>
              <a:ext uri="{FF2B5EF4-FFF2-40B4-BE49-F238E27FC236}">
                <a16:creationId xmlns:a16="http://schemas.microsoft.com/office/drawing/2014/main" id="{74C50931-1728-5C35-9653-8948AB8A7DE3}"/>
              </a:ext>
            </a:extLst>
          </p:cNvPr>
          <p:cNvSpPr>
            <a:spLocks noGrp="1"/>
          </p:cNvSpPr>
          <p:nvPr>
            <p:ph type="body" idx="1"/>
          </p:nvPr>
        </p:nvSpPr>
        <p:spPr/>
        <p:txBody>
          <a:bodyPr/>
          <a:lstStyle/>
          <a:p>
            <a:r>
              <a:rPr lang="en-US"/>
              <a:t>Manual page 45</a:t>
            </a:r>
          </a:p>
        </p:txBody>
      </p:sp>
    </p:spTree>
    <p:extLst>
      <p:ext uri="{BB962C8B-B14F-4D97-AF65-F5344CB8AC3E}">
        <p14:creationId xmlns:p14="http://schemas.microsoft.com/office/powerpoint/2010/main" val="30267895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EC89E5-BB0C-175F-66D9-1A3DA472DE84}"/>
              </a:ext>
            </a:extLst>
          </p:cNvPr>
          <p:cNvSpPr>
            <a:spLocks noGrp="1"/>
          </p:cNvSpPr>
          <p:nvPr>
            <p:ph type="title"/>
          </p:nvPr>
        </p:nvSpPr>
        <p:spPr/>
        <p:txBody>
          <a:bodyPr/>
          <a:lstStyle/>
          <a:p>
            <a:r>
              <a:rPr lang="en-US"/>
              <a:t>Fraud and Abuse</a:t>
            </a:r>
          </a:p>
        </p:txBody>
      </p:sp>
      <p:sp>
        <p:nvSpPr>
          <p:cNvPr id="4" name="Text Placeholder 3">
            <a:extLst>
              <a:ext uri="{FF2B5EF4-FFF2-40B4-BE49-F238E27FC236}">
                <a16:creationId xmlns:a16="http://schemas.microsoft.com/office/drawing/2014/main" id="{3DFBEEFA-03F0-488B-FAF4-A1DE23B07962}"/>
              </a:ext>
            </a:extLst>
          </p:cNvPr>
          <p:cNvSpPr>
            <a:spLocks noGrp="1"/>
          </p:cNvSpPr>
          <p:nvPr>
            <p:ph idx="1"/>
          </p:nvPr>
        </p:nvSpPr>
        <p:spPr>
          <a:xfrm>
            <a:off x="838200" y="1628776"/>
            <a:ext cx="10515600" cy="4351338"/>
          </a:xfrm>
        </p:spPr>
        <p:txBody>
          <a:bodyPr vert="horz" lIns="91440" tIns="45720" rIns="91440" bIns="45720" rtlCol="0" anchor="t">
            <a:normAutofit/>
          </a:bodyPr>
          <a:lstStyle/>
          <a:p>
            <a:r>
              <a:rPr lang="en-US" sz="2400"/>
              <a:t>Fraud and abuse may include</a:t>
            </a:r>
            <a:r>
              <a:rPr lang="en-US" sz="3200"/>
              <a:t>:</a:t>
            </a:r>
          </a:p>
          <a:p>
            <a:pPr lvl="1"/>
            <a:r>
              <a:rPr lang="en-US" sz="2000"/>
              <a:t>Providing VFC vaccines to non-VFC-eligible children.</a:t>
            </a:r>
          </a:p>
          <a:p>
            <a:pPr lvl="1"/>
            <a:r>
              <a:rPr lang="en-US" sz="2000"/>
              <a:t>Billing a patient or third party for a VFC vaccine.</a:t>
            </a:r>
          </a:p>
          <a:p>
            <a:pPr lvl="1"/>
            <a:r>
              <a:rPr lang="en-US" sz="2000"/>
              <a:t>Denying VFC-eligible children a VFC vaccine due to inability to pay an administration fee.</a:t>
            </a:r>
          </a:p>
          <a:p>
            <a:pPr lvl="1"/>
            <a:r>
              <a:rPr lang="en-US" sz="2000"/>
              <a:t>Failing to screen for and document eligibility at each visit.</a:t>
            </a:r>
          </a:p>
          <a:p>
            <a:pPr lvl="1"/>
            <a:r>
              <a:rPr lang="en-US" sz="2000"/>
              <a:t>Failing to properly maintain VFC records and requirements.</a:t>
            </a:r>
          </a:p>
          <a:p>
            <a:pPr lvl="1"/>
            <a:r>
              <a:rPr lang="en-US" sz="2000"/>
              <a:t>Failing to properly store and handle VFC vaccines, etc. </a:t>
            </a:r>
          </a:p>
          <a:p>
            <a:pPr marL="457200" lvl="1" indent="0">
              <a:buNone/>
            </a:pPr>
            <a:endParaRPr lang="en-US" sz="2000"/>
          </a:p>
          <a:p>
            <a:pPr marL="0" indent="0">
              <a:buNone/>
            </a:pPr>
            <a:r>
              <a:rPr lang="en-US" sz="2400">
                <a:hlinkClick r:id="rId3"/>
              </a:rPr>
              <a:t>Fraud and Abuse Protocol for Illinois Providers </a:t>
            </a:r>
            <a:r>
              <a:rPr lang="en-US" sz="2400"/>
              <a:t>for additional details and expectations. </a:t>
            </a:r>
          </a:p>
        </p:txBody>
      </p:sp>
    </p:spTree>
    <p:extLst>
      <p:ext uri="{BB962C8B-B14F-4D97-AF65-F5344CB8AC3E}">
        <p14:creationId xmlns:p14="http://schemas.microsoft.com/office/powerpoint/2010/main" val="13871539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C044C-D1A7-1EEE-C56F-6B51F01CA081}"/>
              </a:ext>
            </a:extLst>
          </p:cNvPr>
          <p:cNvSpPr>
            <a:spLocks noGrp="1"/>
          </p:cNvSpPr>
          <p:nvPr>
            <p:ph type="title"/>
          </p:nvPr>
        </p:nvSpPr>
        <p:spPr/>
        <p:txBody>
          <a:bodyPr/>
          <a:lstStyle/>
          <a:p>
            <a:r>
              <a:rPr lang="en-US"/>
              <a:t>I-CARE Reports</a:t>
            </a:r>
          </a:p>
        </p:txBody>
      </p:sp>
      <p:sp>
        <p:nvSpPr>
          <p:cNvPr id="3" name="Text Placeholder 2">
            <a:extLst>
              <a:ext uri="{FF2B5EF4-FFF2-40B4-BE49-F238E27FC236}">
                <a16:creationId xmlns:a16="http://schemas.microsoft.com/office/drawing/2014/main" id="{AFE5B557-C063-4729-D44A-9039A96D6506}"/>
              </a:ext>
            </a:extLst>
          </p:cNvPr>
          <p:cNvSpPr>
            <a:spLocks noGrp="1"/>
          </p:cNvSpPr>
          <p:nvPr>
            <p:ph type="body" idx="1"/>
          </p:nvPr>
        </p:nvSpPr>
        <p:spPr/>
        <p:txBody>
          <a:bodyPr/>
          <a:lstStyle/>
          <a:p>
            <a:r>
              <a:rPr lang="en-US"/>
              <a:t>Manual Pages 46-55</a:t>
            </a:r>
          </a:p>
        </p:txBody>
      </p:sp>
    </p:spTree>
    <p:extLst>
      <p:ext uri="{BB962C8B-B14F-4D97-AF65-F5344CB8AC3E}">
        <p14:creationId xmlns:p14="http://schemas.microsoft.com/office/powerpoint/2010/main" val="12572658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p:nvPr>
        </p:nvSpPr>
        <p:spPr>
          <a:xfrm>
            <a:off x="839787" y="780752"/>
            <a:ext cx="10515600" cy="1194267"/>
          </a:xfrm>
        </p:spPr>
        <p:txBody>
          <a:bodyPr/>
          <a:lstStyle/>
          <a:p>
            <a:r>
              <a:rPr lang="en-US"/>
              <a:t>Knowledge Check</a:t>
            </a:r>
          </a:p>
        </p:txBody>
      </p:sp>
      <p:sp>
        <p:nvSpPr>
          <p:cNvPr id="4" name="Text Placeholder 3">
            <a:extLst>
              <a:ext uri="{FF2B5EF4-FFF2-40B4-BE49-F238E27FC236}">
                <a16:creationId xmlns:a16="http://schemas.microsoft.com/office/drawing/2014/main" id="{BD86698B-0247-7672-42BC-A571156523FB}"/>
              </a:ext>
            </a:extLst>
          </p:cNvPr>
          <p:cNvSpPr>
            <a:spLocks noGrp="1"/>
          </p:cNvSpPr>
          <p:nvPr>
            <p:ph type="body" idx="1"/>
          </p:nvPr>
        </p:nvSpPr>
        <p:spPr>
          <a:xfrm>
            <a:off x="862149" y="2179508"/>
            <a:ext cx="10062072" cy="3032571"/>
          </a:xfrm>
        </p:spPr>
        <p:txBody>
          <a:bodyPr vert="horz" lIns="91440" tIns="45720" rIns="91440" bIns="45720" rtlCol="0" anchor="t">
            <a:noAutofit/>
          </a:bodyPr>
          <a:lstStyle/>
          <a:p>
            <a:r>
              <a:rPr lang="en-US">
                <a:solidFill>
                  <a:schemeClr val="tx1"/>
                </a:solidFill>
              </a:rPr>
              <a:t>Which I-CARE report is best for reviewing administered doses, reconciling inventory, and confirming that documentation aligns with vaccine usage?</a:t>
            </a:r>
          </a:p>
          <a:p>
            <a:endParaRPr lang="en-US">
              <a:solidFill>
                <a:schemeClr val="tx1"/>
              </a:solidFill>
            </a:endParaRPr>
          </a:p>
          <a:p>
            <a:pPr marL="514350" indent="-514350">
              <a:buAutoNum type="alphaUcPeriod"/>
            </a:pPr>
            <a:r>
              <a:rPr lang="en-US">
                <a:solidFill>
                  <a:schemeClr val="tx1"/>
                </a:solidFill>
              </a:rPr>
              <a:t>Vaccine Accountability Report</a:t>
            </a:r>
          </a:p>
          <a:p>
            <a:pPr marL="514350" indent="-514350">
              <a:buAutoNum type="alphaUcPeriod"/>
            </a:pPr>
            <a:r>
              <a:rPr lang="en-US">
                <a:solidFill>
                  <a:schemeClr val="tx1"/>
                </a:solidFill>
              </a:rPr>
              <a:t>Immunization Activity Report</a:t>
            </a:r>
          </a:p>
          <a:p>
            <a:pPr marL="514350" indent="-514350">
              <a:buAutoNum type="alphaUcPeriod"/>
            </a:pPr>
            <a:r>
              <a:rPr lang="en-US">
                <a:solidFill>
                  <a:schemeClr val="tx1"/>
                </a:solidFill>
              </a:rPr>
              <a:t>Reminder Recall</a:t>
            </a:r>
          </a:p>
          <a:p>
            <a:pPr marL="514350" indent="-514350">
              <a:buAutoNum type="alphaUcPeriod"/>
            </a:pPr>
            <a:r>
              <a:rPr lang="en-US">
                <a:solidFill>
                  <a:schemeClr val="tx1"/>
                </a:solidFill>
              </a:rPr>
              <a:t>Immunizations Due Report</a:t>
            </a:r>
          </a:p>
          <a:p>
            <a:pPr marL="514350" indent="-514350">
              <a:buAutoNum type="alphaUcPeriod"/>
            </a:pPr>
            <a:endParaRPr lang="en-US" sz="2800">
              <a:solidFill>
                <a:schemeClr val="tx1"/>
              </a:solidFill>
            </a:endParaRPr>
          </a:p>
        </p:txBody>
      </p:sp>
    </p:spTree>
    <p:extLst>
      <p:ext uri="{BB962C8B-B14F-4D97-AF65-F5344CB8AC3E}">
        <p14:creationId xmlns:p14="http://schemas.microsoft.com/office/powerpoint/2010/main" val="1914107990"/>
      </p:ext>
    </p:extLst>
  </p:cSld>
  <p:clrMapOvr>
    <a:masterClrMapping/>
  </p:clrMapOvr>
  <p:extLst>
    <p:ext uri="{6950BFC3-D8DA-4A85-94F7-54DA5524770B}">
      <p188:commentRel xmlns:p188="http://schemas.microsoft.com/office/powerpoint/2018/8/main" r:id="rId3"/>
    </p:ext>
  </p:extLs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96A0-5F2F-A84B-F5A3-D8524DF5326C}"/>
              </a:ext>
            </a:extLst>
          </p:cNvPr>
          <p:cNvSpPr>
            <a:spLocks noGrp="1"/>
          </p:cNvSpPr>
          <p:nvPr>
            <p:ph type="title"/>
          </p:nvPr>
        </p:nvSpPr>
        <p:spPr/>
        <p:txBody>
          <a:bodyPr/>
          <a:lstStyle/>
          <a:p>
            <a:r>
              <a:rPr lang="en-US"/>
              <a:t>Vaccine Accountability Report</a:t>
            </a:r>
          </a:p>
        </p:txBody>
      </p:sp>
      <p:pic>
        <p:nvPicPr>
          <p:cNvPr id="10" name="Picture 9">
            <a:extLst>
              <a:ext uri="{FF2B5EF4-FFF2-40B4-BE49-F238E27FC236}">
                <a16:creationId xmlns:a16="http://schemas.microsoft.com/office/drawing/2014/main" id="{7CF47B27-B1D5-2765-A693-B045A1F0D4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7977" y="3269974"/>
            <a:ext cx="7621064" cy="2343477"/>
          </a:xfrm>
          <a:prstGeom prst="rect">
            <a:avLst/>
          </a:prstGeom>
        </p:spPr>
      </p:pic>
      <p:pic>
        <p:nvPicPr>
          <p:cNvPr id="5" name="Picture 4" descr="A screenshot of a document&#10;&#10;Description automatically generated">
            <a:extLst>
              <a:ext uri="{FF2B5EF4-FFF2-40B4-BE49-F238E27FC236}">
                <a16:creationId xmlns:a16="http://schemas.microsoft.com/office/drawing/2014/main" id="{C6818EFB-AD18-72AE-2707-369119A61B56}"/>
              </a:ext>
            </a:extLst>
          </p:cNvPr>
          <p:cNvPicPr>
            <a:picLocks noChangeAspect="1"/>
          </p:cNvPicPr>
          <p:nvPr/>
        </p:nvPicPr>
        <p:blipFill>
          <a:blip r:embed="rId4"/>
          <a:stretch>
            <a:fillRect/>
          </a:stretch>
        </p:blipFill>
        <p:spPr>
          <a:xfrm>
            <a:off x="725678" y="1619250"/>
            <a:ext cx="10422187" cy="3922763"/>
          </a:xfrm>
          <a:prstGeom prst="rect">
            <a:avLst/>
          </a:prstGeom>
        </p:spPr>
      </p:pic>
    </p:spTree>
    <p:extLst>
      <p:ext uri="{BB962C8B-B14F-4D97-AF65-F5344CB8AC3E}">
        <p14:creationId xmlns:p14="http://schemas.microsoft.com/office/powerpoint/2010/main" val="41192173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722FD-4534-151D-E427-175118FC230D}"/>
              </a:ext>
            </a:extLst>
          </p:cNvPr>
          <p:cNvSpPr>
            <a:spLocks noGrp="1"/>
          </p:cNvSpPr>
          <p:nvPr>
            <p:ph type="title"/>
          </p:nvPr>
        </p:nvSpPr>
        <p:spPr/>
        <p:txBody>
          <a:bodyPr/>
          <a:lstStyle/>
          <a:p>
            <a:r>
              <a:rPr lang="en-US">
                <a:cs typeface="Rubik"/>
              </a:rPr>
              <a:t>Immunization Activity </a:t>
            </a:r>
            <a:endParaRPr lang="en-US"/>
          </a:p>
        </p:txBody>
      </p:sp>
      <p:pic>
        <p:nvPicPr>
          <p:cNvPr id="5" name="Picture 4">
            <a:extLst>
              <a:ext uri="{FF2B5EF4-FFF2-40B4-BE49-F238E27FC236}">
                <a16:creationId xmlns:a16="http://schemas.microsoft.com/office/drawing/2014/main" id="{F4EA05A2-55F2-9D2D-DACA-1B40826610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771711"/>
            <a:ext cx="9476867" cy="3483877"/>
          </a:xfrm>
          <a:prstGeom prst="rect">
            <a:avLst/>
          </a:prstGeom>
        </p:spPr>
      </p:pic>
    </p:spTree>
    <p:extLst>
      <p:ext uri="{BB962C8B-B14F-4D97-AF65-F5344CB8AC3E}">
        <p14:creationId xmlns:p14="http://schemas.microsoft.com/office/powerpoint/2010/main" val="18215315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73EA-2B6F-EDD6-CFA7-7229F30588FD}"/>
              </a:ext>
            </a:extLst>
          </p:cNvPr>
          <p:cNvSpPr>
            <a:spLocks noGrp="1"/>
          </p:cNvSpPr>
          <p:nvPr>
            <p:ph type="title"/>
          </p:nvPr>
        </p:nvSpPr>
        <p:spPr/>
        <p:txBody>
          <a:bodyPr/>
          <a:lstStyle/>
          <a:p>
            <a:r>
              <a:rPr lang="en-US"/>
              <a:t>Patients</a:t>
            </a:r>
          </a:p>
        </p:txBody>
      </p:sp>
      <p:sp>
        <p:nvSpPr>
          <p:cNvPr id="3" name="Content Placeholder 2">
            <a:extLst>
              <a:ext uri="{FF2B5EF4-FFF2-40B4-BE49-F238E27FC236}">
                <a16:creationId xmlns:a16="http://schemas.microsoft.com/office/drawing/2014/main" id="{1B12A5DC-A640-5435-3E77-84385A0B6A73}"/>
              </a:ext>
            </a:extLst>
          </p:cNvPr>
          <p:cNvSpPr>
            <a:spLocks noGrp="1"/>
          </p:cNvSpPr>
          <p:nvPr>
            <p:ph idx="1"/>
          </p:nvPr>
        </p:nvSpPr>
        <p:spPr/>
        <p:txBody>
          <a:bodyPr/>
          <a:lstStyle/>
          <a:p>
            <a:pPr marL="0" indent="0">
              <a:buNone/>
            </a:pPr>
            <a:r>
              <a:rPr lang="en-US" sz="2400"/>
              <a:t>Patient List Export: </a:t>
            </a:r>
          </a:p>
          <a:p>
            <a:pPr lvl="1"/>
            <a:r>
              <a:rPr lang="en-US" sz="2000"/>
              <a:t>I-CARE can generate a comma-delimited text file, i.e. an Excel spreadsheet, of patients that match a given criterion.</a:t>
            </a:r>
            <a:endParaRPr lang="en-US"/>
          </a:p>
          <a:p>
            <a:pPr marL="0" indent="0">
              <a:buNone/>
            </a:pPr>
            <a:r>
              <a:rPr lang="en-US" sz="2400"/>
              <a:t>Managing Active Patients: </a:t>
            </a:r>
          </a:p>
          <a:p>
            <a:pPr lvl="1"/>
            <a:r>
              <a:rPr lang="en-US" sz="2000"/>
              <a:t>Use the main search bar or the “Patients” tab, which provides a more robust search.</a:t>
            </a:r>
          </a:p>
        </p:txBody>
      </p:sp>
    </p:spTree>
    <p:extLst>
      <p:ext uri="{BB962C8B-B14F-4D97-AF65-F5344CB8AC3E}">
        <p14:creationId xmlns:p14="http://schemas.microsoft.com/office/powerpoint/2010/main" val="11281111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722FD-4534-151D-E427-175118FC230D}"/>
              </a:ext>
            </a:extLst>
          </p:cNvPr>
          <p:cNvSpPr>
            <a:spLocks noGrp="1"/>
          </p:cNvSpPr>
          <p:nvPr>
            <p:ph type="title"/>
          </p:nvPr>
        </p:nvSpPr>
        <p:spPr>
          <a:xfrm>
            <a:off x="577287" y="341976"/>
            <a:ext cx="11037425" cy="1325563"/>
          </a:xfrm>
        </p:spPr>
        <p:txBody>
          <a:bodyPr/>
          <a:lstStyle/>
          <a:p>
            <a:r>
              <a:rPr lang="en-US">
                <a:cs typeface="Rubik"/>
              </a:rPr>
              <a:t>Immunizations Due &amp; Immunizations Given</a:t>
            </a:r>
            <a:endParaRPr lang="en-US"/>
          </a:p>
        </p:txBody>
      </p:sp>
      <p:sp>
        <p:nvSpPr>
          <p:cNvPr id="3" name="Content Placeholder 2">
            <a:extLst>
              <a:ext uri="{FF2B5EF4-FFF2-40B4-BE49-F238E27FC236}">
                <a16:creationId xmlns:a16="http://schemas.microsoft.com/office/drawing/2014/main" id="{B47D4A91-8FD8-B3AF-D949-AFE4FB5F787D}"/>
              </a:ext>
            </a:extLst>
          </p:cNvPr>
          <p:cNvSpPr>
            <a:spLocks noGrp="1"/>
          </p:cNvSpPr>
          <p:nvPr>
            <p:ph idx="1"/>
          </p:nvPr>
        </p:nvSpPr>
        <p:spPr>
          <a:xfrm>
            <a:off x="699304" y="1814051"/>
            <a:ext cx="10515600" cy="4351338"/>
          </a:xfrm>
        </p:spPr>
        <p:txBody>
          <a:bodyPr>
            <a:normAutofit/>
          </a:bodyPr>
          <a:lstStyle/>
          <a:p>
            <a:r>
              <a:rPr lang="en-US" sz="2400"/>
              <a:t>Immunizations Due Report: Active patients who are overdue for a particular vaccination. </a:t>
            </a:r>
          </a:p>
          <a:p>
            <a:pPr lvl="1"/>
            <a:r>
              <a:rPr lang="en-US" sz="2000"/>
              <a:t>Use this report to determine which patients need to come in and help use vaccines that are expiring soon. </a:t>
            </a:r>
          </a:p>
          <a:p>
            <a:r>
              <a:rPr lang="en-US" sz="2400"/>
              <a:t>Immunizations Given Report: Active patients who received a dose during the specified time frame.</a:t>
            </a:r>
          </a:p>
          <a:p>
            <a:pPr lvl="1"/>
            <a:r>
              <a:rPr lang="en-US" sz="2000"/>
              <a:t>Use this report to review immunizations given over specific time frames, to target missing doses, or review possible data entry issues.</a:t>
            </a:r>
          </a:p>
        </p:txBody>
      </p:sp>
    </p:spTree>
    <p:extLst>
      <p:ext uri="{BB962C8B-B14F-4D97-AF65-F5344CB8AC3E}">
        <p14:creationId xmlns:p14="http://schemas.microsoft.com/office/powerpoint/2010/main" val="22473289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235E8-24FE-7BB2-6328-8DE1C8901ED7}"/>
              </a:ext>
            </a:extLst>
          </p:cNvPr>
          <p:cNvSpPr>
            <a:spLocks noGrp="1"/>
          </p:cNvSpPr>
          <p:nvPr>
            <p:ph type="title"/>
          </p:nvPr>
        </p:nvSpPr>
        <p:spPr/>
        <p:txBody>
          <a:bodyPr/>
          <a:lstStyle/>
          <a:p>
            <a:r>
              <a:rPr lang="en-US"/>
              <a:t>Reminder Recall &amp; Customize Letters</a:t>
            </a:r>
          </a:p>
        </p:txBody>
      </p:sp>
      <p:sp>
        <p:nvSpPr>
          <p:cNvPr id="3" name="Content Placeholder 2">
            <a:extLst>
              <a:ext uri="{FF2B5EF4-FFF2-40B4-BE49-F238E27FC236}">
                <a16:creationId xmlns:a16="http://schemas.microsoft.com/office/drawing/2014/main" id="{EAE4A4F8-56E7-E0A9-38A0-AF62A1306A7E}"/>
              </a:ext>
            </a:extLst>
          </p:cNvPr>
          <p:cNvSpPr>
            <a:spLocks noGrp="1"/>
          </p:cNvSpPr>
          <p:nvPr>
            <p:ph sz="half" idx="1"/>
          </p:nvPr>
        </p:nvSpPr>
        <p:spPr>
          <a:xfrm>
            <a:off x="838200" y="1654979"/>
            <a:ext cx="5181600" cy="4351338"/>
          </a:xfrm>
        </p:spPr>
        <p:txBody>
          <a:bodyPr>
            <a:noAutofit/>
          </a:bodyPr>
          <a:lstStyle/>
          <a:p>
            <a:r>
              <a:rPr lang="en-US" sz="2400"/>
              <a:t>Reminder Recall Reports:</a:t>
            </a:r>
          </a:p>
          <a:p>
            <a:pPr lvl="1"/>
            <a:r>
              <a:rPr lang="en-US" sz="2000"/>
              <a:t>To remind patients of a future vaccination or to target patients who are past due for a vaccination. </a:t>
            </a:r>
          </a:p>
          <a:p>
            <a:pPr lvl="1"/>
            <a:endParaRPr lang="en-US"/>
          </a:p>
          <a:p>
            <a:r>
              <a:rPr lang="en-US" sz="2400"/>
              <a:t>Customize Letters:</a:t>
            </a:r>
          </a:p>
          <a:p>
            <a:pPr lvl="1"/>
            <a:r>
              <a:rPr lang="en-US" sz="2000"/>
              <a:t>To create customized messages to send to patients about returning for forecasted or overdue vaccinations</a:t>
            </a:r>
          </a:p>
        </p:txBody>
      </p:sp>
      <p:pic>
        <p:nvPicPr>
          <p:cNvPr id="9" name="Picture 8">
            <a:extLst>
              <a:ext uri="{FF2B5EF4-FFF2-40B4-BE49-F238E27FC236}">
                <a16:creationId xmlns:a16="http://schemas.microsoft.com/office/drawing/2014/main" id="{2A1DE87F-FAAB-F94D-148E-137042E46459}"/>
              </a:ext>
            </a:extLst>
          </p:cNvPr>
          <p:cNvPicPr>
            <a:picLocks noChangeAspect="1"/>
          </p:cNvPicPr>
          <p:nvPr/>
        </p:nvPicPr>
        <p:blipFill>
          <a:blip r:embed="rId3"/>
          <a:stretch>
            <a:fillRect/>
          </a:stretch>
        </p:blipFill>
        <p:spPr>
          <a:xfrm>
            <a:off x="6170486" y="1654979"/>
            <a:ext cx="5032628" cy="3639213"/>
          </a:xfrm>
          <a:prstGeom prst="rect">
            <a:avLst/>
          </a:prstGeom>
        </p:spPr>
      </p:pic>
    </p:spTree>
    <p:extLst>
      <p:ext uri="{BB962C8B-B14F-4D97-AF65-F5344CB8AC3E}">
        <p14:creationId xmlns:p14="http://schemas.microsoft.com/office/powerpoint/2010/main" val="23882104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62E32-DCA1-CB76-2A22-FAC74839A3B3}"/>
              </a:ext>
            </a:extLst>
          </p:cNvPr>
          <p:cNvSpPr>
            <a:spLocks noGrp="1"/>
          </p:cNvSpPr>
          <p:nvPr>
            <p:ph type="title"/>
          </p:nvPr>
        </p:nvSpPr>
        <p:spPr/>
        <p:txBody>
          <a:bodyPr/>
          <a:lstStyle/>
          <a:p>
            <a:r>
              <a:rPr lang="en-US"/>
              <a:t>Childhood &amp; Adolescent Coverage Level </a:t>
            </a:r>
          </a:p>
        </p:txBody>
      </p:sp>
      <p:sp>
        <p:nvSpPr>
          <p:cNvPr id="3" name="Content Placeholder 2">
            <a:extLst>
              <a:ext uri="{FF2B5EF4-FFF2-40B4-BE49-F238E27FC236}">
                <a16:creationId xmlns:a16="http://schemas.microsoft.com/office/drawing/2014/main" id="{137D3AA3-B129-E43C-9CA5-D99CC4A5C964}"/>
              </a:ext>
            </a:extLst>
          </p:cNvPr>
          <p:cNvSpPr>
            <a:spLocks noGrp="1"/>
          </p:cNvSpPr>
          <p:nvPr>
            <p:ph idx="1"/>
          </p:nvPr>
        </p:nvSpPr>
        <p:spPr/>
        <p:txBody>
          <a:bodyPr/>
          <a:lstStyle/>
          <a:p>
            <a:r>
              <a:rPr lang="en-US" sz="2400"/>
              <a:t>Childhood Coverage Level Report: </a:t>
            </a:r>
          </a:p>
          <a:p>
            <a:pPr lvl="1"/>
            <a:r>
              <a:rPr lang="en-US" sz="2000"/>
              <a:t>Active patients and the percentage of how many patients who are fully vaccinated for each vaccine group before their 2nd birthday. </a:t>
            </a:r>
          </a:p>
          <a:p>
            <a:r>
              <a:rPr lang="en-US" sz="2400"/>
              <a:t>Adolescent Coverage Level Report: </a:t>
            </a:r>
          </a:p>
          <a:p>
            <a:pPr lvl="1"/>
            <a:r>
              <a:rPr lang="en-US" sz="2000"/>
              <a:t>There is a 13-year-old report and a 17-year-old report. </a:t>
            </a:r>
          </a:p>
        </p:txBody>
      </p:sp>
    </p:spTree>
    <p:extLst>
      <p:ext uri="{BB962C8B-B14F-4D97-AF65-F5344CB8AC3E}">
        <p14:creationId xmlns:p14="http://schemas.microsoft.com/office/powerpoint/2010/main" val="25893158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0C40F-4A47-F5E5-D158-7AD46700EB4C}"/>
              </a:ext>
            </a:extLst>
          </p:cNvPr>
          <p:cNvSpPr>
            <a:spLocks noGrp="1"/>
          </p:cNvSpPr>
          <p:nvPr>
            <p:ph type="title"/>
          </p:nvPr>
        </p:nvSpPr>
        <p:spPr/>
        <p:txBody>
          <a:bodyPr/>
          <a:lstStyle/>
          <a:p>
            <a:r>
              <a:rPr lang="en-US"/>
              <a:t>Invalid Doses &amp; Missed Opportunities</a:t>
            </a:r>
          </a:p>
        </p:txBody>
      </p:sp>
      <p:sp>
        <p:nvSpPr>
          <p:cNvPr id="3" name="Content Placeholder 2">
            <a:extLst>
              <a:ext uri="{FF2B5EF4-FFF2-40B4-BE49-F238E27FC236}">
                <a16:creationId xmlns:a16="http://schemas.microsoft.com/office/drawing/2014/main" id="{F8838954-4CDA-956A-F325-5337C4CF1B07}"/>
              </a:ext>
            </a:extLst>
          </p:cNvPr>
          <p:cNvSpPr>
            <a:spLocks noGrp="1"/>
          </p:cNvSpPr>
          <p:nvPr>
            <p:ph idx="1"/>
          </p:nvPr>
        </p:nvSpPr>
        <p:spPr/>
        <p:txBody>
          <a:bodyPr/>
          <a:lstStyle/>
          <a:p>
            <a:r>
              <a:rPr lang="en-US" sz="2400"/>
              <a:t>Invalid Doses: Used in quality assurance review and flags any problems. </a:t>
            </a:r>
          </a:p>
          <a:p>
            <a:pPr lvl="1"/>
            <a:r>
              <a:rPr lang="en-US" sz="2000"/>
              <a:t>Looks at each vaccine/vaccine group and matches it against the vaccine administration schedule to make sure vaccines are being administered correctly.</a:t>
            </a:r>
          </a:p>
          <a:p>
            <a:r>
              <a:rPr lang="en-US" sz="2400"/>
              <a:t>Missed Opportunities: A summary of patients who have missed opportunities</a:t>
            </a:r>
          </a:p>
          <a:p>
            <a:pPr lvl="1"/>
            <a:r>
              <a:rPr lang="en-US" sz="2000"/>
              <a:t>Used in quality assurance visits.</a:t>
            </a:r>
          </a:p>
        </p:txBody>
      </p:sp>
    </p:spTree>
    <p:extLst>
      <p:ext uri="{BB962C8B-B14F-4D97-AF65-F5344CB8AC3E}">
        <p14:creationId xmlns:p14="http://schemas.microsoft.com/office/powerpoint/2010/main" val="11738722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9E48A-F3A8-3CE7-EA69-F9CD67EBA654}"/>
              </a:ext>
            </a:extLst>
          </p:cNvPr>
          <p:cNvSpPr>
            <a:spLocks noGrp="1"/>
          </p:cNvSpPr>
          <p:nvPr>
            <p:ph type="title"/>
          </p:nvPr>
        </p:nvSpPr>
        <p:spPr/>
        <p:txBody>
          <a:bodyPr/>
          <a:lstStyle/>
          <a:p>
            <a:r>
              <a:rPr lang="en-US"/>
              <a:t>Site Updates</a:t>
            </a:r>
          </a:p>
        </p:txBody>
      </p:sp>
      <p:sp>
        <p:nvSpPr>
          <p:cNvPr id="3" name="Text Placeholder 2">
            <a:extLst>
              <a:ext uri="{FF2B5EF4-FFF2-40B4-BE49-F238E27FC236}">
                <a16:creationId xmlns:a16="http://schemas.microsoft.com/office/drawing/2014/main" id="{334DE8A5-18A9-C8FF-8FC9-0A3E2C615A5E}"/>
              </a:ext>
            </a:extLst>
          </p:cNvPr>
          <p:cNvSpPr>
            <a:spLocks noGrp="1"/>
          </p:cNvSpPr>
          <p:nvPr>
            <p:ph type="body" idx="1"/>
          </p:nvPr>
        </p:nvSpPr>
        <p:spPr/>
        <p:txBody>
          <a:bodyPr/>
          <a:lstStyle/>
          <a:p>
            <a:r>
              <a:rPr lang="en-US"/>
              <a:t>Manual pages 56-57</a:t>
            </a:r>
          </a:p>
        </p:txBody>
      </p:sp>
    </p:spTree>
    <p:extLst>
      <p:ext uri="{BB962C8B-B14F-4D97-AF65-F5344CB8AC3E}">
        <p14:creationId xmlns:p14="http://schemas.microsoft.com/office/powerpoint/2010/main" val="34423726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5EF51-7E56-FDFC-2890-2FF3CAB02D77}"/>
              </a:ext>
            </a:extLst>
          </p:cNvPr>
          <p:cNvSpPr>
            <a:spLocks noGrp="1"/>
          </p:cNvSpPr>
          <p:nvPr>
            <p:ph type="title"/>
          </p:nvPr>
        </p:nvSpPr>
        <p:spPr/>
        <p:txBody>
          <a:bodyPr/>
          <a:lstStyle/>
          <a:p>
            <a:r>
              <a:rPr lang="en-US"/>
              <a:t>Moving &amp; Unenrolling</a:t>
            </a:r>
          </a:p>
        </p:txBody>
      </p:sp>
      <p:sp>
        <p:nvSpPr>
          <p:cNvPr id="3" name="Content Placeholder 2">
            <a:extLst>
              <a:ext uri="{FF2B5EF4-FFF2-40B4-BE49-F238E27FC236}">
                <a16:creationId xmlns:a16="http://schemas.microsoft.com/office/drawing/2014/main" id="{E7F661BA-2814-0F93-A675-FBE248F20D35}"/>
              </a:ext>
            </a:extLst>
          </p:cNvPr>
          <p:cNvSpPr>
            <a:spLocks noGrp="1"/>
          </p:cNvSpPr>
          <p:nvPr>
            <p:ph idx="1"/>
          </p:nvPr>
        </p:nvSpPr>
        <p:spPr/>
        <p:txBody>
          <a:bodyPr>
            <a:normAutofit/>
          </a:bodyPr>
          <a:lstStyle/>
          <a:p>
            <a:pPr marL="0" indent="0">
              <a:buNone/>
            </a:pPr>
            <a:r>
              <a:rPr lang="en-US" sz="2400" b="1"/>
              <a:t>New Location</a:t>
            </a:r>
          </a:p>
          <a:p>
            <a:r>
              <a:rPr lang="en-US" sz="2400"/>
              <a:t>Notify the IDPH Immunization Program before a move so the equipment and plan to transport the VFC vaccines can be reviewed/approved. </a:t>
            </a:r>
          </a:p>
          <a:p>
            <a:pPr lvl="1"/>
            <a:r>
              <a:rPr lang="en-US" sz="2000">
                <a:hlinkClick r:id="rId3"/>
              </a:rPr>
              <a:t>Vaccine Program Site Updates</a:t>
            </a:r>
            <a:r>
              <a:rPr lang="en-US" sz="2000"/>
              <a:t> form in I-CARE.</a:t>
            </a:r>
          </a:p>
          <a:p>
            <a:r>
              <a:rPr lang="en-US" sz="2400"/>
              <a:t>Notification should occur at </a:t>
            </a:r>
            <a:r>
              <a:rPr lang="en-US" sz="2400" b="1"/>
              <a:t>LEAST 30 DAYS </a:t>
            </a:r>
            <a:r>
              <a:rPr lang="en-US" sz="2400"/>
              <a:t>ahead of time. </a:t>
            </a:r>
          </a:p>
        </p:txBody>
      </p:sp>
    </p:spTree>
    <p:extLst>
      <p:ext uri="{BB962C8B-B14F-4D97-AF65-F5344CB8AC3E}">
        <p14:creationId xmlns:p14="http://schemas.microsoft.com/office/powerpoint/2010/main" val="16195220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A42BF-0092-39DD-73C8-328D67627C59}"/>
              </a:ext>
            </a:extLst>
          </p:cNvPr>
          <p:cNvSpPr>
            <a:spLocks noGrp="1"/>
          </p:cNvSpPr>
          <p:nvPr>
            <p:ph type="title"/>
          </p:nvPr>
        </p:nvSpPr>
        <p:spPr/>
        <p:txBody>
          <a:bodyPr/>
          <a:lstStyle/>
          <a:p>
            <a:r>
              <a:rPr lang="en-US"/>
              <a:t>Adult Immunization Program (AIP)</a:t>
            </a:r>
          </a:p>
        </p:txBody>
      </p:sp>
      <p:sp>
        <p:nvSpPr>
          <p:cNvPr id="3" name="Content Placeholder 2">
            <a:extLst>
              <a:ext uri="{FF2B5EF4-FFF2-40B4-BE49-F238E27FC236}">
                <a16:creationId xmlns:a16="http://schemas.microsoft.com/office/drawing/2014/main" id="{F34CD87E-A7C8-3CE5-9E45-1BCED188D7FD}"/>
              </a:ext>
            </a:extLst>
          </p:cNvPr>
          <p:cNvSpPr>
            <a:spLocks noGrp="1"/>
          </p:cNvSpPr>
          <p:nvPr>
            <p:ph idx="1"/>
          </p:nvPr>
        </p:nvSpPr>
        <p:spPr/>
        <p:txBody>
          <a:bodyPr vert="horz" lIns="91440" tIns="45720" rIns="91440" bIns="45720" rtlCol="0" anchor="t">
            <a:normAutofit/>
          </a:bodyPr>
          <a:lstStyle/>
          <a:p>
            <a:r>
              <a:rPr lang="en-US" sz="2400"/>
              <a:t>Provides low- to no-cost vaccines to uninsured and underinsured adults ages 19 years and older. </a:t>
            </a:r>
          </a:p>
          <a:p>
            <a:r>
              <a:rPr lang="en-US" sz="2400"/>
              <a:t>Most individuals with Medicaid, Medicare, or private insurance are not eligible. </a:t>
            </a:r>
          </a:p>
          <a:p>
            <a:r>
              <a:rPr lang="en-US" sz="2400"/>
              <a:t>LHDs, FQHCs, and RHCs can order these vaccines to distribute.</a:t>
            </a:r>
          </a:p>
          <a:p>
            <a:r>
              <a:rPr lang="en-US" sz="2400"/>
              <a:t>Most routine vaccines, except HPV and PCV, due to funding limitations.</a:t>
            </a:r>
          </a:p>
        </p:txBody>
      </p:sp>
    </p:spTree>
    <p:extLst>
      <p:ext uri="{BB962C8B-B14F-4D97-AF65-F5344CB8AC3E}">
        <p14:creationId xmlns:p14="http://schemas.microsoft.com/office/powerpoint/2010/main" val="8134982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418FE-7275-4084-9E76-666E2EB2AAEE}"/>
              </a:ext>
            </a:extLst>
          </p:cNvPr>
          <p:cNvSpPr>
            <a:spLocks noGrp="1"/>
          </p:cNvSpPr>
          <p:nvPr>
            <p:ph type="title"/>
          </p:nvPr>
        </p:nvSpPr>
        <p:spPr/>
        <p:txBody>
          <a:bodyPr/>
          <a:lstStyle/>
          <a:p>
            <a:r>
              <a:rPr lang="en-US"/>
              <a:t>IVAP</a:t>
            </a:r>
          </a:p>
        </p:txBody>
      </p:sp>
      <p:sp>
        <p:nvSpPr>
          <p:cNvPr id="3" name="Content Placeholder 2">
            <a:extLst>
              <a:ext uri="{FF2B5EF4-FFF2-40B4-BE49-F238E27FC236}">
                <a16:creationId xmlns:a16="http://schemas.microsoft.com/office/drawing/2014/main" id="{BFE288E8-62BA-8724-AD69-6BA15C875621}"/>
              </a:ext>
            </a:extLst>
          </p:cNvPr>
          <p:cNvSpPr>
            <a:spLocks noGrp="1"/>
          </p:cNvSpPr>
          <p:nvPr>
            <p:ph idx="1"/>
          </p:nvPr>
        </p:nvSpPr>
        <p:spPr/>
        <p:txBody>
          <a:bodyPr vert="horz" lIns="91440" tIns="45720" rIns="91440" bIns="45720" rtlCol="0" anchor="t">
            <a:normAutofit/>
          </a:bodyPr>
          <a:lstStyle/>
          <a:p>
            <a:r>
              <a:rPr lang="en-US" sz="2400"/>
              <a:t>State-funded program which provides low- to no-cost vaccines to Illinoisians.</a:t>
            </a:r>
          </a:p>
          <a:p>
            <a:r>
              <a:rPr lang="en-US" sz="2400"/>
              <a:t>LHDs, FQHCs, and RHCs can order these vaccines to distribute.</a:t>
            </a:r>
          </a:p>
          <a:p>
            <a:r>
              <a:rPr lang="en-US" sz="2400"/>
              <a:t>COVID-19 vaccines and RSV monoclonal antibodies are included for individuals regardless of insurance status. </a:t>
            </a:r>
          </a:p>
          <a:p>
            <a:pPr lvl="1"/>
            <a:r>
              <a:rPr lang="en-US" sz="2000"/>
              <a:t>Note: Administer VFC to eligible patients when the provider has doses in stock</a:t>
            </a:r>
            <a:r>
              <a:rPr lang="en-US"/>
              <a:t>.</a:t>
            </a:r>
          </a:p>
          <a:p>
            <a:r>
              <a:rPr lang="en-US" sz="2400"/>
              <a:t>Prevnar 20 and Gardasil 9 are available for adults 19 years+ who are uninsured or underinsured. </a:t>
            </a:r>
          </a:p>
          <a:p>
            <a:pPr lvl="1"/>
            <a:r>
              <a:rPr lang="en-US" sz="2000"/>
              <a:t>These replace vaccines that are no longer available in the AIP program. </a:t>
            </a:r>
          </a:p>
        </p:txBody>
      </p:sp>
    </p:spTree>
    <p:extLst>
      <p:ext uri="{BB962C8B-B14F-4D97-AF65-F5344CB8AC3E}">
        <p14:creationId xmlns:p14="http://schemas.microsoft.com/office/powerpoint/2010/main" val="36865946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1CD44-A385-66F5-9E0C-FF704E47366A}"/>
              </a:ext>
            </a:extLst>
          </p:cNvPr>
          <p:cNvSpPr>
            <a:spLocks noGrp="1"/>
          </p:cNvSpPr>
          <p:nvPr>
            <p:ph type="title"/>
          </p:nvPr>
        </p:nvSpPr>
        <p:spPr>
          <a:xfrm>
            <a:off x="356347" y="499596"/>
            <a:ext cx="10515600" cy="1325563"/>
          </a:xfrm>
        </p:spPr>
        <p:txBody>
          <a:bodyPr anchor="ctr">
            <a:normAutofit/>
          </a:bodyPr>
          <a:lstStyle/>
          <a:p>
            <a:r>
              <a:rPr lang="en-US">
                <a:latin typeface="Trade Gothic Next Heavy"/>
              </a:rPr>
              <a:t>IDPH Regional Contacts</a:t>
            </a:r>
          </a:p>
        </p:txBody>
      </p:sp>
      <p:sp>
        <p:nvSpPr>
          <p:cNvPr id="4" name="Text Placeholder 3">
            <a:extLst>
              <a:ext uri="{FF2B5EF4-FFF2-40B4-BE49-F238E27FC236}">
                <a16:creationId xmlns:a16="http://schemas.microsoft.com/office/drawing/2014/main" id="{BD86698B-0247-7672-42BC-A571156523FB}"/>
              </a:ext>
            </a:extLst>
          </p:cNvPr>
          <p:cNvSpPr>
            <a:spLocks noGrp="1"/>
          </p:cNvSpPr>
          <p:nvPr>
            <p:ph sz="half" idx="1"/>
          </p:nvPr>
        </p:nvSpPr>
        <p:spPr>
          <a:xfrm>
            <a:off x="457199" y="1713566"/>
            <a:ext cx="6286461" cy="4351338"/>
          </a:xfrm>
        </p:spPr>
        <p:txBody>
          <a:bodyPr vert="horz" lIns="91440" tIns="45720" rIns="91440" bIns="45720" rtlCol="0" anchor="t">
            <a:normAutofit/>
          </a:bodyPr>
          <a:lstStyle/>
          <a:p>
            <a:pPr marL="0" indent="0">
              <a:buNone/>
            </a:pPr>
            <a:endParaRPr lang="en-US"/>
          </a:p>
          <a:p>
            <a:pPr marL="0" indent="0">
              <a:buNone/>
            </a:pPr>
            <a:r>
              <a:rPr lang="en-US" sz="2400">
                <a:solidFill>
                  <a:schemeClr val="accent2"/>
                </a:solidFill>
                <a:hlinkClick r:id="rId3"/>
              </a:rPr>
              <a:t>DPH.Vaccines@illinois.gov</a:t>
            </a:r>
            <a:endParaRPr lang="en-US" sz="2400">
              <a:solidFill>
                <a:schemeClr val="accent2"/>
              </a:solidFill>
            </a:endParaRPr>
          </a:p>
        </p:txBody>
      </p:sp>
      <p:pic>
        <p:nvPicPr>
          <p:cNvPr id="6" name="Picture 5">
            <a:extLst>
              <a:ext uri="{FF2B5EF4-FFF2-40B4-BE49-F238E27FC236}">
                <a16:creationId xmlns:a16="http://schemas.microsoft.com/office/drawing/2014/main" id="{5B3C9180-558E-5D81-9105-7C293B334C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7538" y="291316"/>
            <a:ext cx="4487263" cy="5785117"/>
          </a:xfrm>
          <a:prstGeom prst="rect">
            <a:avLst/>
          </a:prstGeom>
        </p:spPr>
      </p:pic>
    </p:spTree>
    <p:extLst>
      <p:ext uri="{BB962C8B-B14F-4D97-AF65-F5344CB8AC3E}">
        <p14:creationId xmlns:p14="http://schemas.microsoft.com/office/powerpoint/2010/main" val="22164690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A9F62-CFE1-B9A7-9F71-4978590C7991}"/>
              </a:ext>
            </a:extLst>
          </p:cNvPr>
          <p:cNvSpPr>
            <a:spLocks noGrp="1"/>
          </p:cNvSpPr>
          <p:nvPr>
            <p:ph type="title"/>
          </p:nvPr>
        </p:nvSpPr>
        <p:spPr>
          <a:xfrm>
            <a:off x="543092" y="1909292"/>
            <a:ext cx="10817166" cy="2852737"/>
          </a:xfrm>
        </p:spPr>
        <p:txBody>
          <a:bodyPr/>
          <a:lstStyle/>
          <a:p>
            <a:r>
              <a:rPr lang="en-US"/>
              <a:t>Questions</a:t>
            </a:r>
          </a:p>
        </p:txBody>
      </p:sp>
      <p:sp>
        <p:nvSpPr>
          <p:cNvPr id="5" name="Text Placeholder 4">
            <a:extLst>
              <a:ext uri="{FF2B5EF4-FFF2-40B4-BE49-F238E27FC236}">
                <a16:creationId xmlns:a16="http://schemas.microsoft.com/office/drawing/2014/main" id="{C3218D81-5229-1AB7-32B7-905BB285C44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205557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828B2-3C02-5956-BA12-D5862BD81C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80B40-7493-D78F-71FC-C4F039ABA49C}"/>
              </a:ext>
            </a:extLst>
          </p:cNvPr>
          <p:cNvSpPr>
            <a:spLocks noGrp="1"/>
          </p:cNvSpPr>
          <p:nvPr>
            <p:ph type="title"/>
          </p:nvPr>
        </p:nvSpPr>
        <p:spPr>
          <a:xfrm>
            <a:off x="543092" y="1909292"/>
            <a:ext cx="10817166" cy="2852737"/>
          </a:xfrm>
        </p:spPr>
        <p:txBody>
          <a:bodyPr/>
          <a:lstStyle/>
          <a:p>
            <a:r>
              <a:rPr lang="en-US"/>
              <a:t>Attendee Submitted Questions</a:t>
            </a:r>
          </a:p>
        </p:txBody>
      </p:sp>
      <p:sp>
        <p:nvSpPr>
          <p:cNvPr id="3" name="Text Placeholder 2">
            <a:extLst>
              <a:ext uri="{FF2B5EF4-FFF2-40B4-BE49-F238E27FC236}">
                <a16:creationId xmlns:a16="http://schemas.microsoft.com/office/drawing/2014/main" id="{7FD2B9CB-195D-C5FF-F00F-1DA1416839B8}"/>
              </a:ext>
            </a:extLst>
          </p:cNvPr>
          <p:cNvSpPr>
            <a:spLocks noGrp="1"/>
          </p:cNvSpPr>
          <p:nvPr>
            <p:ph type="body" idx="1"/>
          </p:nvPr>
        </p:nvSpPr>
        <p:spPr/>
        <p:txBody>
          <a:bodyPr/>
          <a:lstStyle/>
          <a:p>
            <a:r>
              <a:rPr lang="en-US"/>
              <a:t>9/24/26</a:t>
            </a:r>
          </a:p>
        </p:txBody>
      </p:sp>
    </p:spTree>
    <p:extLst>
      <p:ext uri="{BB962C8B-B14F-4D97-AF65-F5344CB8AC3E}">
        <p14:creationId xmlns:p14="http://schemas.microsoft.com/office/powerpoint/2010/main" val="23327751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6704C0-ADDD-CCD3-CE71-E62A5A4EED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FCA800-4C08-34D2-E216-CFDD6420AFBD}"/>
              </a:ext>
            </a:extLst>
          </p:cNvPr>
          <p:cNvSpPr>
            <a:spLocks noGrp="1"/>
          </p:cNvSpPr>
          <p:nvPr>
            <p:ph type="title"/>
          </p:nvPr>
        </p:nvSpPr>
        <p:spPr>
          <a:xfrm>
            <a:off x="543092" y="1909292"/>
            <a:ext cx="10817166" cy="2852737"/>
          </a:xfrm>
        </p:spPr>
        <p:txBody>
          <a:bodyPr/>
          <a:lstStyle/>
          <a:p>
            <a:r>
              <a:rPr lang="en-US"/>
              <a:t>Attendee Submitted Questions</a:t>
            </a:r>
          </a:p>
        </p:txBody>
      </p:sp>
      <p:sp>
        <p:nvSpPr>
          <p:cNvPr id="3" name="Text Placeholder 2">
            <a:extLst>
              <a:ext uri="{FF2B5EF4-FFF2-40B4-BE49-F238E27FC236}">
                <a16:creationId xmlns:a16="http://schemas.microsoft.com/office/drawing/2014/main" id="{F771AB33-1A53-47EE-4E78-11AE2A01F52D}"/>
              </a:ext>
            </a:extLst>
          </p:cNvPr>
          <p:cNvSpPr>
            <a:spLocks noGrp="1"/>
          </p:cNvSpPr>
          <p:nvPr>
            <p:ph type="body" idx="1"/>
          </p:nvPr>
        </p:nvSpPr>
        <p:spPr/>
        <p:txBody>
          <a:bodyPr/>
          <a:lstStyle/>
          <a:p>
            <a:r>
              <a:rPr lang="en-US"/>
              <a:t>10/19/26</a:t>
            </a:r>
          </a:p>
        </p:txBody>
      </p:sp>
    </p:spTree>
    <p:extLst>
      <p:ext uri="{BB962C8B-B14F-4D97-AF65-F5344CB8AC3E}">
        <p14:creationId xmlns:p14="http://schemas.microsoft.com/office/powerpoint/2010/main" val="4404763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1900F34-47A8-E2B0-F209-BED869757F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E38328-6B13-3629-A279-AB6B80E04935}"/>
              </a:ext>
            </a:extLst>
          </p:cNvPr>
          <p:cNvSpPr>
            <a:spLocks noGrp="1"/>
          </p:cNvSpPr>
          <p:nvPr>
            <p:ph type="title"/>
          </p:nvPr>
        </p:nvSpPr>
        <p:spPr>
          <a:xfrm>
            <a:off x="543092" y="1909292"/>
            <a:ext cx="10817166" cy="2852737"/>
          </a:xfrm>
        </p:spPr>
        <p:txBody>
          <a:bodyPr/>
          <a:lstStyle/>
          <a:p>
            <a:r>
              <a:rPr lang="en-US"/>
              <a:t>Attendee Submitted Questions</a:t>
            </a:r>
          </a:p>
        </p:txBody>
      </p:sp>
      <p:sp>
        <p:nvSpPr>
          <p:cNvPr id="3" name="Text Placeholder 2">
            <a:extLst>
              <a:ext uri="{FF2B5EF4-FFF2-40B4-BE49-F238E27FC236}">
                <a16:creationId xmlns:a16="http://schemas.microsoft.com/office/drawing/2014/main" id="{9A5EBCB5-9764-41D9-FD1B-986F91DBD54C}"/>
              </a:ext>
            </a:extLst>
          </p:cNvPr>
          <p:cNvSpPr>
            <a:spLocks noGrp="1"/>
          </p:cNvSpPr>
          <p:nvPr>
            <p:ph type="body" idx="1"/>
          </p:nvPr>
        </p:nvSpPr>
        <p:spPr/>
        <p:txBody>
          <a:bodyPr/>
          <a:lstStyle/>
          <a:p>
            <a:r>
              <a:rPr lang="en-US"/>
              <a:t>10/20/26</a:t>
            </a:r>
          </a:p>
        </p:txBody>
      </p:sp>
    </p:spTree>
    <p:extLst>
      <p:ext uri="{BB962C8B-B14F-4D97-AF65-F5344CB8AC3E}">
        <p14:creationId xmlns:p14="http://schemas.microsoft.com/office/powerpoint/2010/main" val="9907273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CDF0672-68A5-B90C-F189-CCEE86178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6D8DC-FBCD-9782-0E74-32D4D6FC460B}"/>
              </a:ext>
            </a:extLst>
          </p:cNvPr>
          <p:cNvSpPr>
            <a:spLocks noGrp="1"/>
          </p:cNvSpPr>
          <p:nvPr>
            <p:ph type="title"/>
          </p:nvPr>
        </p:nvSpPr>
        <p:spPr>
          <a:xfrm>
            <a:off x="543092" y="1909292"/>
            <a:ext cx="10817166" cy="2852737"/>
          </a:xfrm>
        </p:spPr>
        <p:txBody>
          <a:bodyPr/>
          <a:lstStyle/>
          <a:p>
            <a:r>
              <a:rPr lang="en-US"/>
              <a:t>Attendee Submitted Questions</a:t>
            </a:r>
          </a:p>
        </p:txBody>
      </p:sp>
      <p:sp>
        <p:nvSpPr>
          <p:cNvPr id="3" name="Text Placeholder 2">
            <a:extLst>
              <a:ext uri="{FF2B5EF4-FFF2-40B4-BE49-F238E27FC236}">
                <a16:creationId xmlns:a16="http://schemas.microsoft.com/office/drawing/2014/main" id="{A0776578-B269-F25C-9EBD-94B30F279B85}"/>
              </a:ext>
            </a:extLst>
          </p:cNvPr>
          <p:cNvSpPr>
            <a:spLocks noGrp="1"/>
          </p:cNvSpPr>
          <p:nvPr>
            <p:ph type="body" idx="1"/>
          </p:nvPr>
        </p:nvSpPr>
        <p:spPr/>
        <p:txBody>
          <a:bodyPr/>
          <a:lstStyle/>
          <a:p>
            <a:r>
              <a:rPr lang="en-US"/>
              <a:t>12/2/26</a:t>
            </a:r>
          </a:p>
        </p:txBody>
      </p:sp>
    </p:spTree>
    <p:extLst>
      <p:ext uri="{BB962C8B-B14F-4D97-AF65-F5344CB8AC3E}">
        <p14:creationId xmlns:p14="http://schemas.microsoft.com/office/powerpoint/2010/main" val="35241619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DF5661E-14F8-67DE-2213-EC0472895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7FF885-F22B-F3A6-5BEB-40664E832F99}"/>
              </a:ext>
            </a:extLst>
          </p:cNvPr>
          <p:cNvSpPr>
            <a:spLocks noGrp="1"/>
          </p:cNvSpPr>
          <p:nvPr>
            <p:ph type="title"/>
          </p:nvPr>
        </p:nvSpPr>
        <p:spPr>
          <a:xfrm>
            <a:off x="543092" y="1909292"/>
            <a:ext cx="10817166" cy="2852737"/>
          </a:xfrm>
        </p:spPr>
        <p:txBody>
          <a:bodyPr/>
          <a:lstStyle/>
          <a:p>
            <a:r>
              <a:rPr lang="en-US"/>
              <a:t>Attendee Submitted Questions</a:t>
            </a:r>
          </a:p>
        </p:txBody>
      </p:sp>
      <p:sp>
        <p:nvSpPr>
          <p:cNvPr id="3" name="Text Placeholder 2">
            <a:extLst>
              <a:ext uri="{FF2B5EF4-FFF2-40B4-BE49-F238E27FC236}">
                <a16:creationId xmlns:a16="http://schemas.microsoft.com/office/drawing/2014/main" id="{421A016A-C1C3-26F4-2D04-85CCEC2702DC}"/>
              </a:ext>
            </a:extLst>
          </p:cNvPr>
          <p:cNvSpPr>
            <a:spLocks noGrp="1"/>
          </p:cNvSpPr>
          <p:nvPr>
            <p:ph type="body" idx="1"/>
          </p:nvPr>
        </p:nvSpPr>
        <p:spPr/>
        <p:txBody>
          <a:bodyPr/>
          <a:lstStyle/>
          <a:p>
            <a:r>
              <a:rPr lang="en-US"/>
              <a:t>12/10/26</a:t>
            </a:r>
          </a:p>
        </p:txBody>
      </p:sp>
    </p:spTree>
    <p:extLst>
      <p:ext uri="{BB962C8B-B14F-4D97-AF65-F5344CB8AC3E}">
        <p14:creationId xmlns:p14="http://schemas.microsoft.com/office/powerpoint/2010/main" val="11584812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2A7E4-2A93-F793-CACC-453F5191BF67}"/>
              </a:ext>
            </a:extLst>
          </p:cNvPr>
          <p:cNvSpPr>
            <a:spLocks noGrp="1"/>
          </p:cNvSpPr>
          <p:nvPr>
            <p:ph type="title"/>
          </p:nvPr>
        </p:nvSpPr>
        <p:spPr/>
        <p:txBody>
          <a:bodyPr/>
          <a:lstStyle/>
          <a:p>
            <a:r>
              <a:rPr lang="en-US"/>
              <a:t>Break!</a:t>
            </a:r>
          </a:p>
        </p:txBody>
      </p:sp>
      <p:sp>
        <p:nvSpPr>
          <p:cNvPr id="3" name="Text Placeholder 2">
            <a:extLst>
              <a:ext uri="{FF2B5EF4-FFF2-40B4-BE49-F238E27FC236}">
                <a16:creationId xmlns:a16="http://schemas.microsoft.com/office/drawing/2014/main" id="{31D7A451-5BAC-691B-CE63-0007FBBFA0E9}"/>
              </a:ext>
            </a:extLst>
          </p:cNvPr>
          <p:cNvSpPr>
            <a:spLocks noGrp="1"/>
          </p:cNvSpPr>
          <p:nvPr>
            <p:ph type="body" idx="1"/>
          </p:nvPr>
        </p:nvSpPr>
        <p:spPr/>
        <p:txBody>
          <a:bodyPr>
            <a:normAutofit/>
          </a:bodyPr>
          <a:lstStyle/>
          <a:p>
            <a:r>
              <a:rPr lang="en-US" b="1"/>
              <a:t>Please return at: 10:12</a:t>
            </a:r>
          </a:p>
        </p:txBody>
      </p:sp>
    </p:spTree>
    <p:extLst>
      <p:ext uri="{BB962C8B-B14F-4D97-AF65-F5344CB8AC3E}">
        <p14:creationId xmlns:p14="http://schemas.microsoft.com/office/powerpoint/2010/main" val="16699846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01C76-0B28-398F-FDAC-E4C2C087ED3D}"/>
              </a:ext>
            </a:extLst>
          </p:cNvPr>
          <p:cNvSpPr>
            <a:spLocks noGrp="1"/>
          </p:cNvSpPr>
          <p:nvPr>
            <p:ph type="ctrTitle"/>
          </p:nvPr>
        </p:nvSpPr>
        <p:spPr>
          <a:xfrm>
            <a:off x="609600" y="1395079"/>
            <a:ext cx="9144000" cy="3429518"/>
          </a:xfrm>
        </p:spPr>
        <p:txBody>
          <a:bodyPr anchor="b">
            <a:normAutofit/>
          </a:bodyPr>
          <a:lstStyle/>
          <a:p>
            <a:r>
              <a:rPr lang="en-US" b="1">
                <a:latin typeface="Trade Gothic Next Heavy"/>
              </a:rPr>
              <a:t>Recommended Child and Adolescent Immunization</a:t>
            </a:r>
            <a:br>
              <a:rPr lang="en-US" b="1">
                <a:latin typeface="Trade Gothic Next Heavy"/>
              </a:rPr>
            </a:br>
            <a:r>
              <a:rPr lang="en-US" b="1">
                <a:latin typeface="Trade Gothic Next Heavy"/>
              </a:rPr>
              <a:t>Schedule for Ages 18 Years or Younger (AAP)</a:t>
            </a:r>
          </a:p>
        </p:txBody>
      </p:sp>
      <p:sp>
        <p:nvSpPr>
          <p:cNvPr id="3" name="Text Placeholder 2">
            <a:extLst>
              <a:ext uri="{FF2B5EF4-FFF2-40B4-BE49-F238E27FC236}">
                <a16:creationId xmlns:a16="http://schemas.microsoft.com/office/drawing/2014/main" id="{A5335ACF-5C94-E242-F95A-D01B856151CF}"/>
              </a:ext>
            </a:extLst>
          </p:cNvPr>
          <p:cNvSpPr>
            <a:spLocks noGrp="1"/>
          </p:cNvSpPr>
          <p:nvPr>
            <p:ph type="subTitle" idx="1"/>
          </p:nvPr>
        </p:nvSpPr>
        <p:spPr>
          <a:xfrm>
            <a:off x="675276" y="4940982"/>
            <a:ext cx="9144000" cy="2697909"/>
          </a:xfrm>
        </p:spPr>
        <p:txBody>
          <a:bodyPr vert="horz" lIns="91440" tIns="45720" rIns="91440" bIns="45720" rtlCol="0" anchor="t">
            <a:normAutofit/>
          </a:bodyPr>
          <a:lstStyle/>
          <a:p>
            <a:r>
              <a:rPr lang="en-US"/>
              <a:t>Jennifer Burns CPNP, IL-FP APN</a:t>
            </a:r>
          </a:p>
        </p:txBody>
      </p:sp>
    </p:spTree>
    <p:extLst>
      <p:ext uri="{BB962C8B-B14F-4D97-AF65-F5344CB8AC3E}">
        <p14:creationId xmlns:p14="http://schemas.microsoft.com/office/powerpoint/2010/main" val="25185791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EEBC6-8C36-49FD-33BC-2FD49A007032}"/>
              </a:ext>
            </a:extLst>
          </p:cNvPr>
          <p:cNvSpPr>
            <a:spLocks noGrp="1"/>
          </p:cNvSpPr>
          <p:nvPr>
            <p:ph type="title"/>
          </p:nvPr>
        </p:nvSpPr>
        <p:spPr/>
        <p:txBody>
          <a:bodyPr/>
          <a:lstStyle/>
          <a:p>
            <a:r>
              <a:rPr lang="en-US"/>
              <a:t>Learning Objectives</a:t>
            </a:r>
          </a:p>
        </p:txBody>
      </p:sp>
      <p:sp>
        <p:nvSpPr>
          <p:cNvPr id="3" name="Content Placeholder 2">
            <a:extLst>
              <a:ext uri="{FF2B5EF4-FFF2-40B4-BE49-F238E27FC236}">
                <a16:creationId xmlns:a16="http://schemas.microsoft.com/office/drawing/2014/main" id="{09B42EC9-E792-BD0A-78D3-4D64C390CE4F}"/>
              </a:ext>
            </a:extLst>
          </p:cNvPr>
          <p:cNvSpPr>
            <a:spLocks noGrp="1"/>
          </p:cNvSpPr>
          <p:nvPr>
            <p:ph idx="1"/>
          </p:nvPr>
        </p:nvSpPr>
        <p:spPr>
          <a:xfrm>
            <a:off x="838200" y="1469164"/>
            <a:ext cx="10515600" cy="4351338"/>
          </a:xfrm>
        </p:spPr>
        <p:txBody>
          <a:bodyPr/>
          <a:lstStyle/>
          <a:p>
            <a:pPr marL="0" indent="0">
              <a:buNone/>
            </a:pPr>
            <a:r>
              <a:rPr lang="en-US"/>
              <a:t>After this session, participants will be able to:</a:t>
            </a:r>
          </a:p>
          <a:p>
            <a:endParaRPr lang="en-US"/>
          </a:p>
        </p:txBody>
      </p:sp>
      <p:graphicFrame>
        <p:nvGraphicFramePr>
          <p:cNvPr id="5" name="Diagram 4">
            <a:extLst>
              <a:ext uri="{FF2B5EF4-FFF2-40B4-BE49-F238E27FC236}">
                <a16:creationId xmlns:a16="http://schemas.microsoft.com/office/drawing/2014/main" id="{84DB4EC7-748C-539D-BA1C-41F771C0B135}"/>
              </a:ext>
            </a:extLst>
          </p:cNvPr>
          <p:cNvGraphicFramePr/>
          <p:nvPr>
            <p:extLst>
              <p:ext uri="{D42A27DB-BD31-4B8C-83A1-F6EECF244321}">
                <p14:modId xmlns:p14="http://schemas.microsoft.com/office/powerpoint/2010/main" val="3084486033"/>
              </p:ext>
            </p:extLst>
          </p:nvPr>
        </p:nvGraphicFramePr>
        <p:xfrm>
          <a:off x="616057" y="2347778"/>
          <a:ext cx="10959885" cy="2594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73998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612F-9577-FBCE-BA12-6356151FAB52}"/>
              </a:ext>
            </a:extLst>
          </p:cNvPr>
          <p:cNvSpPr>
            <a:spLocks noGrp="1"/>
          </p:cNvSpPr>
          <p:nvPr>
            <p:ph type="ctrTitle"/>
          </p:nvPr>
        </p:nvSpPr>
        <p:spPr>
          <a:xfrm>
            <a:off x="609600" y="1032222"/>
            <a:ext cx="9144000" cy="2387600"/>
          </a:xfrm>
        </p:spPr>
        <p:txBody>
          <a:bodyPr/>
          <a:lstStyle/>
          <a:p>
            <a:r>
              <a:rPr lang="en-US" b="1"/>
              <a:t>Knowledge Check</a:t>
            </a:r>
          </a:p>
        </p:txBody>
      </p:sp>
      <p:sp>
        <p:nvSpPr>
          <p:cNvPr id="3" name="Text Placeholder 2">
            <a:extLst>
              <a:ext uri="{FF2B5EF4-FFF2-40B4-BE49-F238E27FC236}">
                <a16:creationId xmlns:a16="http://schemas.microsoft.com/office/drawing/2014/main" id="{7C58AB85-3EF4-1D12-ECC3-23F9E8117391}"/>
              </a:ext>
            </a:extLst>
          </p:cNvPr>
          <p:cNvSpPr>
            <a:spLocks noGrp="1"/>
          </p:cNvSpPr>
          <p:nvPr>
            <p:ph type="subTitle" idx="1"/>
          </p:nvPr>
        </p:nvSpPr>
        <p:spPr>
          <a:xfrm>
            <a:off x="609600" y="3434869"/>
            <a:ext cx="9144000" cy="1678408"/>
          </a:xfrm>
          <a:noFill/>
        </p:spPr>
        <p:txBody>
          <a:bodyPr vert="horz" wrap="square" lIns="91440" tIns="45720" rIns="91440" bIns="45720" rtlCol="0" anchor="t">
            <a:spAutoFit/>
          </a:bodyPr>
          <a:lstStyle/>
          <a:p>
            <a:pPr marL="0" indent="0">
              <a:buNone/>
            </a:pPr>
            <a:r>
              <a:rPr lang="en-US"/>
              <a:t>True or False: IDPH endorses the 2026 AAP immunization schedule instead of the 2026 ACIP immunization schedule.</a:t>
            </a:r>
          </a:p>
          <a:p>
            <a:pPr marL="0" indent="0">
              <a:buNone/>
            </a:pPr>
            <a:r>
              <a:rPr lang="en-US">
                <a:latin typeface="Trade Gothic Next"/>
                <a:sym typeface="Arial"/>
              </a:rPr>
              <a:t>A. True</a:t>
            </a:r>
            <a:endParaRPr lang="en-US">
              <a:latin typeface="Trade Gothic Next"/>
            </a:endParaRPr>
          </a:p>
          <a:p>
            <a:pPr marL="0" indent="0">
              <a:buNone/>
            </a:pPr>
            <a:r>
              <a:rPr lang="en-US">
                <a:latin typeface="Trade Gothic Next"/>
                <a:sym typeface="Arial"/>
              </a:rPr>
              <a:t>B. False</a:t>
            </a:r>
            <a:endParaRPr lang="en-US">
              <a:latin typeface="Trade Gothic Next"/>
            </a:endParaRPr>
          </a:p>
        </p:txBody>
      </p:sp>
    </p:spTree>
    <p:extLst>
      <p:ext uri="{BB962C8B-B14F-4D97-AF65-F5344CB8AC3E}">
        <p14:creationId xmlns:p14="http://schemas.microsoft.com/office/powerpoint/2010/main" val="304945045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D8D130-0C70-9911-2F53-E77B304E7F16}"/>
              </a:ext>
            </a:extLst>
          </p:cNvPr>
          <p:cNvSpPr>
            <a:spLocks noGrp="1"/>
          </p:cNvSpPr>
          <p:nvPr>
            <p:ph type="title"/>
          </p:nvPr>
        </p:nvSpPr>
        <p:spPr>
          <a:xfrm>
            <a:off x="921431" y="103414"/>
            <a:ext cx="7265987" cy="1613807"/>
          </a:xfrm>
        </p:spPr>
        <p:txBody>
          <a:bodyPr vert="horz" lIns="91440" tIns="45720" rIns="91440" bIns="45720" rtlCol="0" anchor="b">
            <a:normAutofit/>
          </a:bodyPr>
          <a:lstStyle/>
          <a:p>
            <a:r>
              <a:rPr lang="en-US" sz="4400" b="1" kern="1200">
                <a:latin typeface="Trade Gothic Next Heavy"/>
              </a:rPr>
              <a:t>Value of Immunizations</a:t>
            </a:r>
          </a:p>
        </p:txBody>
      </p:sp>
      <p:sp>
        <p:nvSpPr>
          <p:cNvPr id="7" name="TextBox 6">
            <a:extLst>
              <a:ext uri="{FF2B5EF4-FFF2-40B4-BE49-F238E27FC236}">
                <a16:creationId xmlns:a16="http://schemas.microsoft.com/office/drawing/2014/main" id="{DEF449A8-5019-F749-EB43-B3E85BD78CE8}"/>
              </a:ext>
            </a:extLst>
          </p:cNvPr>
          <p:cNvSpPr txBox="1"/>
          <p:nvPr/>
        </p:nvSpPr>
        <p:spPr>
          <a:xfrm>
            <a:off x="162415" y="6675663"/>
            <a:ext cx="9250591" cy="18233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nSpc>
                <a:spcPct val="90000"/>
              </a:lnSpc>
              <a:spcBef>
                <a:spcPts val="1000"/>
              </a:spcBef>
            </a:pPr>
            <a:r>
              <a:rPr lang="en-US" sz="900" kern="1200">
                <a:solidFill>
                  <a:schemeClr val="bg1"/>
                </a:solidFill>
                <a:latin typeface="+mn-lt"/>
                <a:ea typeface="+mn-ea"/>
                <a:cs typeface="+mn-cs"/>
              </a:rPr>
              <a:t>https://publications.aap.org/pediatrics/article/150/3/e2021056007/188497/Value-of-the-Immunization-Program-for-Children-in?autologincheck=redirected</a:t>
            </a:r>
          </a:p>
        </p:txBody>
      </p:sp>
      <p:graphicFrame>
        <p:nvGraphicFramePr>
          <p:cNvPr id="9" name="Text Placeholder 3">
            <a:extLst>
              <a:ext uri="{FF2B5EF4-FFF2-40B4-BE49-F238E27FC236}">
                <a16:creationId xmlns:a16="http://schemas.microsoft.com/office/drawing/2014/main" id="{9B68957E-35AD-1F54-D4E4-90CBB442BB13}"/>
              </a:ext>
            </a:extLst>
          </p:cNvPr>
          <p:cNvGraphicFramePr>
            <a:graphicFrameLocks noGrp="1"/>
          </p:cNvGraphicFramePr>
          <p:nvPr>
            <p:ph idx="1"/>
            <p:extLst>
              <p:ext uri="{D42A27DB-BD31-4B8C-83A1-F6EECF244321}">
                <p14:modId xmlns:p14="http://schemas.microsoft.com/office/powerpoint/2010/main" val="4272269838"/>
              </p:ext>
            </p:extLst>
          </p:nvPr>
        </p:nvGraphicFramePr>
        <p:xfrm>
          <a:off x="1046617" y="1518104"/>
          <a:ext cx="9492342"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17700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F7B3E25-FA99-62F0-BBF1-5EE8DC772F10}"/>
              </a:ext>
            </a:extLst>
          </p:cNvPr>
          <p:cNvSpPr>
            <a:spLocks noGrp="1"/>
          </p:cNvSpPr>
          <p:nvPr>
            <p:ph type="sldNum" sz="quarter" idx="12"/>
          </p:nvPr>
        </p:nvSpPr>
        <p:spPr/>
        <p:txBody>
          <a:bodyPr>
            <a:normAutofit lnSpcReduction="10000"/>
          </a:bodyPr>
          <a:lstStyle/>
          <a:p>
            <a:pPr>
              <a:spcAft>
                <a:spcPts val="600"/>
              </a:spcAft>
            </a:pPr>
            <a:fld id="{3FCCF984-64AA-42B4-8D2F-66BCDE3A50F4}" type="slidenum">
              <a:rPr lang="en-US" smtClean="0"/>
              <a:pPr>
                <a:spcAft>
                  <a:spcPts val="600"/>
                </a:spcAft>
              </a:pPr>
              <a:t>103</a:t>
            </a:fld>
            <a:endParaRPr lang="en-US"/>
          </a:p>
        </p:txBody>
      </p:sp>
      <p:sp>
        <p:nvSpPr>
          <p:cNvPr id="2" name="Title 1">
            <a:extLst>
              <a:ext uri="{FF2B5EF4-FFF2-40B4-BE49-F238E27FC236}">
                <a16:creationId xmlns:a16="http://schemas.microsoft.com/office/drawing/2014/main" id="{060D613C-BC12-7B4F-B2E5-B22FB1AAF688}"/>
              </a:ext>
            </a:extLst>
          </p:cNvPr>
          <p:cNvSpPr>
            <a:spLocks noGrp="1"/>
          </p:cNvSpPr>
          <p:nvPr>
            <p:ph type="title" idx="4294967295"/>
          </p:nvPr>
        </p:nvSpPr>
        <p:spPr>
          <a:xfrm>
            <a:off x="735106" y="507429"/>
            <a:ext cx="10058400" cy="1609725"/>
          </a:xfrm>
        </p:spPr>
        <p:txBody>
          <a:bodyPr>
            <a:normAutofit/>
          </a:bodyPr>
          <a:lstStyle/>
          <a:p>
            <a:r>
              <a:rPr lang="en-US"/>
              <a:t>History of AAP Vaccine Recommendations</a:t>
            </a:r>
          </a:p>
        </p:txBody>
      </p:sp>
      <p:graphicFrame>
        <p:nvGraphicFramePr>
          <p:cNvPr id="13" name="Content Placeholder 2">
            <a:extLst>
              <a:ext uri="{FF2B5EF4-FFF2-40B4-BE49-F238E27FC236}">
                <a16:creationId xmlns:a16="http://schemas.microsoft.com/office/drawing/2014/main" id="{D8DE890F-7D29-B4DA-3176-B12B7DD13619}"/>
              </a:ext>
            </a:extLst>
          </p:cNvPr>
          <p:cNvGraphicFramePr>
            <a:graphicFrameLocks noGrp="1"/>
          </p:cNvGraphicFramePr>
          <p:nvPr>
            <p:ph idx="4294967295"/>
            <p:extLst>
              <p:ext uri="{D42A27DB-BD31-4B8C-83A1-F6EECF244321}">
                <p14:modId xmlns:p14="http://schemas.microsoft.com/office/powerpoint/2010/main" val="2735162696"/>
              </p:ext>
            </p:extLst>
          </p:nvPr>
        </p:nvGraphicFramePr>
        <p:xfrm>
          <a:off x="1252728" y="2117154"/>
          <a:ext cx="10058400" cy="3617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0ABF56D9-0F8F-C59B-BE4A-1BE73E3449AF}"/>
              </a:ext>
            </a:extLst>
          </p:cNvPr>
          <p:cNvSpPr txBox="1"/>
          <p:nvPr/>
        </p:nvSpPr>
        <p:spPr>
          <a:xfrm>
            <a:off x="240792" y="6349855"/>
            <a:ext cx="6211228" cy="338554"/>
          </a:xfrm>
          <a:prstGeom prst="rect">
            <a:avLst/>
          </a:prstGeom>
          <a:noFill/>
        </p:spPr>
        <p:txBody>
          <a:bodyPr wrap="square">
            <a:spAutoFit/>
          </a:bodyPr>
          <a:lstStyle/>
          <a:p>
            <a:r>
              <a:rPr lang="en-US" sz="800">
                <a:solidFill>
                  <a:schemeClr val="bg1"/>
                </a:solidFill>
                <a:hlinkClick r:id="rId8">
                  <a:extLst>
                    <a:ext uri="{A12FA001-AC4F-418D-AE19-62706E023703}">
                      <ahyp:hlinkClr xmlns:ahyp="http://schemas.microsoft.com/office/drawing/2018/hyperlinkcolor" val="tx"/>
                    </a:ext>
                  </a:extLst>
                </a:hlinkClick>
              </a:rPr>
              <a:t>https://publications.aap.org/aapnews/news/32762/AAP-has-been-leading-voice-on-childhood-vaccine?autologincheck=redirected</a:t>
            </a:r>
            <a:endParaRPr lang="en-US" sz="800">
              <a:solidFill>
                <a:schemeClr val="bg1"/>
              </a:solidFill>
            </a:endParaRPr>
          </a:p>
          <a:p>
            <a:r>
              <a:rPr lang="en-US" sz="800">
                <a:solidFill>
                  <a:schemeClr val="bg1"/>
                </a:solidFill>
                <a:hlinkClick r:id="rId9">
                  <a:extLst>
                    <a:ext uri="{A12FA001-AC4F-418D-AE19-62706E023703}">
                      <ahyp:hlinkClr xmlns:ahyp="http://schemas.microsoft.com/office/drawing/2018/hyperlinkcolor" val="tx"/>
                    </a:ext>
                  </a:extLst>
                </a:hlinkClick>
              </a:rPr>
              <a:t>https://www.cdc.gov/vaccines-for-children/about/index.html</a:t>
            </a:r>
            <a:endParaRPr lang="en-US" sz="800">
              <a:solidFill>
                <a:schemeClr val="bg1"/>
              </a:solidFill>
            </a:endParaRPr>
          </a:p>
        </p:txBody>
      </p:sp>
    </p:spTree>
    <p:extLst>
      <p:ext uri="{BB962C8B-B14F-4D97-AF65-F5344CB8AC3E}">
        <p14:creationId xmlns:p14="http://schemas.microsoft.com/office/powerpoint/2010/main" val="17785657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87E11-47AE-26B6-D3B3-3C56E3F56FB8}"/>
              </a:ext>
            </a:extLst>
          </p:cNvPr>
          <p:cNvSpPr>
            <a:spLocks noGrp="1"/>
          </p:cNvSpPr>
          <p:nvPr>
            <p:ph type="title"/>
          </p:nvPr>
        </p:nvSpPr>
        <p:spPr>
          <a:xfrm>
            <a:off x="777576" y="2012056"/>
            <a:ext cx="5360523" cy="1325563"/>
          </a:xfrm>
        </p:spPr>
        <p:txBody>
          <a:bodyPr>
            <a:noAutofit/>
          </a:bodyPr>
          <a:lstStyle/>
          <a:p>
            <a:r>
              <a:rPr lang="en-US"/>
              <a:t>Illinois </a:t>
            </a:r>
            <a:br>
              <a:rPr lang="en-US"/>
            </a:br>
            <a:r>
              <a:rPr lang="en-US"/>
              <a:t>Follows Evidence-Based, Science-Based Vaccine Recommendations</a:t>
            </a:r>
          </a:p>
        </p:txBody>
      </p:sp>
      <p:pic>
        <p:nvPicPr>
          <p:cNvPr id="5" name="Content Placeholder 4">
            <a:extLst>
              <a:ext uri="{FF2B5EF4-FFF2-40B4-BE49-F238E27FC236}">
                <a16:creationId xmlns:a16="http://schemas.microsoft.com/office/drawing/2014/main" id="{F73BB079-DBE4-F4C4-B054-9C19713F511F}"/>
              </a:ext>
            </a:extLst>
          </p:cNvPr>
          <p:cNvPicPr>
            <a:picLocks noGrp="1" noChangeAspect="1"/>
          </p:cNvPicPr>
          <p:nvPr>
            <p:ph idx="1"/>
          </p:nvPr>
        </p:nvPicPr>
        <p:blipFill>
          <a:blip r:embed="rId3"/>
          <a:stretch>
            <a:fillRect/>
          </a:stretch>
        </p:blipFill>
        <p:spPr>
          <a:xfrm>
            <a:off x="6893482" y="1027906"/>
            <a:ext cx="3921747" cy="4351338"/>
          </a:xfrm>
          <a:prstGeom prst="rect">
            <a:avLst/>
          </a:prstGeom>
        </p:spPr>
      </p:pic>
    </p:spTree>
    <p:extLst>
      <p:ext uri="{BB962C8B-B14F-4D97-AF65-F5344CB8AC3E}">
        <p14:creationId xmlns:p14="http://schemas.microsoft.com/office/powerpoint/2010/main" val="23743341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97970-28C5-A80C-D374-F174C9687B8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6714F7A-EF6E-07F6-DF24-E34877A0D956}"/>
              </a:ext>
            </a:extLst>
          </p:cNvPr>
          <p:cNvSpPr>
            <a:spLocks noGrp="1"/>
          </p:cNvSpPr>
          <p:nvPr>
            <p:ph type="title"/>
          </p:nvPr>
        </p:nvSpPr>
        <p:spPr/>
        <p:txBody>
          <a:bodyPr>
            <a:normAutofit/>
          </a:bodyPr>
          <a:lstStyle/>
          <a:p>
            <a:r>
              <a:rPr lang="en-US">
                <a:latin typeface="Trade Gothic Next Heavy"/>
              </a:rPr>
              <a:t>Federal Vaccine Policies</a:t>
            </a:r>
            <a:endParaRPr lang="en-US"/>
          </a:p>
        </p:txBody>
      </p:sp>
      <p:sp>
        <p:nvSpPr>
          <p:cNvPr id="4" name="Text Placeholder 3">
            <a:extLst>
              <a:ext uri="{FF2B5EF4-FFF2-40B4-BE49-F238E27FC236}">
                <a16:creationId xmlns:a16="http://schemas.microsoft.com/office/drawing/2014/main" id="{B7254542-89F9-EBC8-2B83-E077363FD207}"/>
              </a:ext>
            </a:extLst>
          </p:cNvPr>
          <p:cNvSpPr>
            <a:spLocks noGrp="1"/>
          </p:cNvSpPr>
          <p:nvPr>
            <p:ph idx="1"/>
          </p:nvPr>
        </p:nvSpPr>
        <p:spPr>
          <a:xfrm>
            <a:off x="838200" y="1837051"/>
            <a:ext cx="9949405" cy="2332116"/>
          </a:xfrm>
        </p:spPr>
        <p:txBody>
          <a:bodyPr vert="horz" lIns="91440" tIns="45720" rIns="91440" bIns="45720" rtlCol="0" anchor="t">
            <a:noAutofit/>
          </a:bodyPr>
          <a:lstStyle/>
          <a:p>
            <a:pPr marL="0" indent="0">
              <a:buNone/>
            </a:pPr>
            <a:r>
              <a:rPr lang="en-US" sz="2400"/>
              <a:t>A lot of announcements, changes, changing back, confusion, etc.</a:t>
            </a:r>
          </a:p>
          <a:p>
            <a:pPr marL="0" indent="0">
              <a:buNone/>
            </a:pPr>
            <a:endParaRPr lang="en-US" sz="2400"/>
          </a:p>
          <a:p>
            <a:pPr marL="0" indent="0">
              <a:buNone/>
            </a:pPr>
            <a:r>
              <a:rPr lang="en-US" sz="2400"/>
              <a:t>Bottom line: Clinical operations have not changed - please continue to vaccinate based on the AAP recommendations, as endorsed by IDPH.</a:t>
            </a:r>
          </a:p>
        </p:txBody>
      </p:sp>
      <p:sp>
        <p:nvSpPr>
          <p:cNvPr id="5" name="TextBox 4">
            <a:extLst>
              <a:ext uri="{FF2B5EF4-FFF2-40B4-BE49-F238E27FC236}">
                <a16:creationId xmlns:a16="http://schemas.microsoft.com/office/drawing/2014/main" id="{13A655B2-4571-694B-3D9B-5D35D979ED8C}"/>
              </a:ext>
            </a:extLst>
          </p:cNvPr>
          <p:cNvSpPr txBox="1"/>
          <p:nvPr/>
        </p:nvSpPr>
        <p:spPr>
          <a:xfrm>
            <a:off x="0" y="6176963"/>
            <a:ext cx="9270546" cy="784830"/>
          </a:xfrm>
          <a:prstGeom prst="rect">
            <a:avLst/>
          </a:prstGeom>
          <a:noFill/>
        </p:spPr>
        <p:txBody>
          <a:bodyPr wrap="square">
            <a:spAutoFit/>
          </a:bodyPr>
          <a:lstStyle/>
          <a:p>
            <a:r>
              <a:rPr lang="en-US" sz="900">
                <a:solidFill>
                  <a:schemeClr val="bg2"/>
                </a:solidFill>
                <a:hlinkClick r:id="rId3">
                  <a:extLst>
                    <a:ext uri="{A12FA001-AC4F-418D-AE19-62706E023703}">
                      <ahyp:hlinkClr xmlns:ahyp="http://schemas.microsoft.com/office/drawing/2018/hyperlinkcolor" val="tx"/>
                    </a:ext>
                  </a:extLst>
                </a:hlinkClick>
              </a:rPr>
              <a:t>https://publications.aap.org/aapnews/news/34722/AAP-s-historic-victory-in-vaccine-lawsuit-a?searchresult=1?autologincheck=redirected</a:t>
            </a:r>
            <a:endParaRPr lang="en-US" sz="900">
              <a:solidFill>
                <a:schemeClr val="bg2"/>
              </a:solidFill>
            </a:endParaRPr>
          </a:p>
          <a:p>
            <a:r>
              <a:rPr lang="en-US" sz="900">
                <a:solidFill>
                  <a:schemeClr val="bg2"/>
                </a:solidFill>
                <a:latin typeface="Trade Gothic Next" panose="020B0503040303020004" pitchFamily="34" charset="0"/>
                <a:hlinkClick r:id="rId4">
                  <a:extLst>
                    <a:ext uri="{A12FA001-AC4F-418D-AE19-62706E023703}">
                      <ahyp:hlinkClr xmlns:ahyp="http://schemas.microsoft.com/office/drawing/2018/hyperlinkcolor" val="tx"/>
                    </a:ext>
                  </a:extLst>
                </a:hlinkClick>
              </a:rPr>
              <a:t>https://www.whitehouse.gov/presidential-actions/2026/08/delivering-gold-standard-childhood-vaccine-recommendations-for-americans/</a:t>
            </a:r>
            <a:r>
              <a:rPr lang="en-US" sz="900">
                <a:solidFill>
                  <a:schemeClr val="bg2"/>
                </a:solidFill>
                <a:latin typeface="Trade Gothic Next" panose="020B0503040303020004" pitchFamily="34" charset="0"/>
              </a:rPr>
              <a:t> </a:t>
            </a:r>
          </a:p>
          <a:p>
            <a:r>
              <a:rPr lang="en-US" sz="900">
                <a:solidFill>
                  <a:schemeClr val="bg2"/>
                </a:solidFill>
                <a:latin typeface="Trade Gothic Next" panose="020B0503040303020004" pitchFamily="34" charset="0"/>
                <a:hlinkClick r:id="rId5">
                  <a:extLst>
                    <a:ext uri="{A12FA001-AC4F-418D-AE19-62706E023703}">
                      <ahyp:hlinkClr xmlns:ahyp="http://schemas.microsoft.com/office/drawing/2018/hyperlinkcolor" val="tx"/>
                    </a:ext>
                  </a:extLst>
                </a:hlinkClick>
              </a:rPr>
              <a:t>https://publications.aap.org/aapnews/news/35792/AAP-Executive-order-to-reduce-childhood-vaccines?autologincheck=redirected</a:t>
            </a:r>
            <a:r>
              <a:rPr lang="en-US" sz="900">
                <a:solidFill>
                  <a:schemeClr val="bg2"/>
                </a:solidFill>
                <a:latin typeface="Trade Gothic Next" panose="020B0503040303020004" pitchFamily="34" charset="0"/>
              </a:rPr>
              <a:t> </a:t>
            </a:r>
          </a:p>
          <a:p>
            <a:r>
              <a:rPr lang="en-US" sz="900">
                <a:solidFill>
                  <a:schemeClr val="bg2"/>
                </a:solidFill>
                <a:latin typeface="Trade Gothic Next" panose="020B0503040303020004" pitchFamily="34" charset="0"/>
                <a:hlinkClick r:id="rId6">
                  <a:extLst>
                    <a:ext uri="{A12FA001-AC4F-418D-AE19-62706E023703}">
                      <ahyp:hlinkClr xmlns:ahyp="http://schemas.microsoft.com/office/drawing/2018/hyperlinkcolor" val="tx"/>
                    </a:ext>
                  </a:extLst>
                </a:hlinkClick>
              </a:rPr>
              <a:t>https://illinoisaap.org/wp-content/uploads/2026/08/20260811_IDPH_News_Release_Vaccine_Guidance.pdf</a:t>
            </a:r>
            <a:r>
              <a:rPr lang="en-US" sz="900">
                <a:solidFill>
                  <a:schemeClr val="bg2"/>
                </a:solidFill>
                <a:latin typeface="Trade Gothic Next" panose="020B0503040303020004" pitchFamily="34" charset="0"/>
              </a:rPr>
              <a:t> </a:t>
            </a:r>
          </a:p>
          <a:p>
            <a:endParaRPr lang="en-US" sz="900">
              <a:solidFill>
                <a:schemeClr val="bg2"/>
              </a:solidFill>
            </a:endParaRPr>
          </a:p>
        </p:txBody>
      </p:sp>
    </p:spTree>
    <p:extLst>
      <p:ext uri="{BB962C8B-B14F-4D97-AF65-F5344CB8AC3E}">
        <p14:creationId xmlns:p14="http://schemas.microsoft.com/office/powerpoint/2010/main" val="42552427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7D6B4B-D00F-465C-55E8-0AC039A50E0A}"/>
              </a:ext>
            </a:extLst>
          </p:cNvPr>
          <p:cNvSpPr>
            <a:spLocks noGrp="1"/>
          </p:cNvSpPr>
          <p:nvPr>
            <p:ph type="title"/>
          </p:nvPr>
        </p:nvSpPr>
        <p:spPr>
          <a:xfrm>
            <a:off x="838200" y="365125"/>
            <a:ext cx="10515600" cy="1325563"/>
          </a:xfrm>
        </p:spPr>
        <p:txBody>
          <a:bodyPr anchor="ctr">
            <a:normAutofit/>
          </a:bodyPr>
          <a:lstStyle/>
          <a:p>
            <a:r>
              <a:rPr lang="en-US">
                <a:latin typeface="Trade Gothic Next Heavy" panose="020B0903040303020004" pitchFamily="34" charset="0"/>
              </a:rPr>
              <a:t>Using the AAP</a:t>
            </a:r>
            <a:r>
              <a:rPr lang="en-US"/>
              <a:t> Immunization</a:t>
            </a:r>
            <a:r>
              <a:rPr lang="en-US">
                <a:latin typeface="Trade Gothic Next Heavy" panose="020B0903040303020004" pitchFamily="34" charset="0"/>
              </a:rPr>
              <a:t> Schedule</a:t>
            </a:r>
          </a:p>
        </p:txBody>
      </p:sp>
      <p:sp>
        <p:nvSpPr>
          <p:cNvPr id="4" name="Text Placeholder 3">
            <a:extLst>
              <a:ext uri="{FF2B5EF4-FFF2-40B4-BE49-F238E27FC236}">
                <a16:creationId xmlns:a16="http://schemas.microsoft.com/office/drawing/2014/main" id="{ECA71055-43AE-2D97-4AEA-B10FDA4D4331}"/>
              </a:ext>
            </a:extLst>
          </p:cNvPr>
          <p:cNvSpPr>
            <a:spLocks noGrp="1"/>
          </p:cNvSpPr>
          <p:nvPr>
            <p:ph sz="half" idx="1"/>
          </p:nvPr>
        </p:nvSpPr>
        <p:spPr>
          <a:xfrm>
            <a:off x="751195" y="1547769"/>
            <a:ext cx="5181600" cy="4351338"/>
          </a:xfrm>
        </p:spPr>
        <p:txBody>
          <a:bodyPr vert="horz" lIns="91440" tIns="45720" rIns="91440" bIns="45720" rtlCol="0">
            <a:normAutofit fontScale="77500" lnSpcReduction="20000"/>
          </a:bodyPr>
          <a:lstStyle/>
          <a:p>
            <a:pPr marL="0" indent="0">
              <a:lnSpc>
                <a:spcPct val="120000"/>
              </a:lnSpc>
              <a:buNone/>
            </a:pPr>
            <a:r>
              <a:rPr lang="en-US" sz="2600"/>
              <a:t>To make immunization recommendations, healthcare providers should:</a:t>
            </a:r>
          </a:p>
          <a:p>
            <a:pPr marL="457200" indent="-457200">
              <a:lnSpc>
                <a:spcPct val="120000"/>
              </a:lnSpc>
              <a:buAutoNum type="arabicPeriod"/>
            </a:pPr>
            <a:r>
              <a:rPr lang="en-US" sz="2100"/>
              <a:t>Determine recommended vaccine by age (Table 1).</a:t>
            </a:r>
          </a:p>
          <a:p>
            <a:pPr marL="457200" indent="-457200">
              <a:lnSpc>
                <a:spcPct val="120000"/>
              </a:lnSpc>
              <a:buAutoNum type="arabicPeriod"/>
            </a:pPr>
            <a:r>
              <a:rPr lang="en-US" sz="2100"/>
              <a:t>Determine appropriate intervals for catch-up, if needed (Table 2).</a:t>
            </a:r>
          </a:p>
          <a:p>
            <a:pPr marL="457200" indent="-457200">
              <a:lnSpc>
                <a:spcPct val="120000"/>
              </a:lnSpc>
              <a:buAutoNum type="arabicPeriod"/>
            </a:pPr>
            <a:r>
              <a:rPr lang="en-US" sz="2100"/>
              <a:t>Assess for medical conditions and other indications (Table 3).</a:t>
            </a:r>
          </a:p>
          <a:p>
            <a:pPr marL="457200" indent="-457200">
              <a:lnSpc>
                <a:spcPct val="120000"/>
              </a:lnSpc>
              <a:buAutoNum type="arabicPeriod"/>
            </a:pPr>
            <a:r>
              <a:rPr lang="en-US" sz="2100"/>
              <a:t>Review special situations (Vaccination Notes).</a:t>
            </a:r>
          </a:p>
          <a:p>
            <a:pPr marL="457200" indent="-457200">
              <a:lnSpc>
                <a:spcPct val="120000"/>
              </a:lnSpc>
              <a:buAutoNum type="arabicPeriod"/>
            </a:pPr>
            <a:r>
              <a:rPr lang="en-US" sz="2100"/>
              <a:t>Review contraindications and precautions to vaccination (Appendix).</a:t>
            </a:r>
          </a:p>
          <a:p>
            <a:pPr marL="457200" indent="-457200">
              <a:lnSpc>
                <a:spcPct val="120000"/>
              </a:lnSpc>
              <a:buAutoNum type="arabicPeriod"/>
            </a:pPr>
            <a:r>
              <a:rPr lang="en-US" sz="2100"/>
              <a:t>Review new or updated vaccine guidance (Addendum).</a:t>
            </a:r>
          </a:p>
        </p:txBody>
      </p:sp>
      <p:pic>
        <p:nvPicPr>
          <p:cNvPr id="6" name="Picture 5">
            <a:extLst>
              <a:ext uri="{FF2B5EF4-FFF2-40B4-BE49-F238E27FC236}">
                <a16:creationId xmlns:a16="http://schemas.microsoft.com/office/drawing/2014/main" id="{16708318-8C07-F972-9661-7D2C6B94A9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2795" y="1389413"/>
            <a:ext cx="5775713" cy="4457929"/>
          </a:xfrm>
          <a:prstGeom prst="rect">
            <a:avLst/>
          </a:prstGeom>
        </p:spPr>
      </p:pic>
      <p:sp>
        <p:nvSpPr>
          <p:cNvPr id="5" name="TextBox 4">
            <a:extLst>
              <a:ext uri="{FF2B5EF4-FFF2-40B4-BE49-F238E27FC236}">
                <a16:creationId xmlns:a16="http://schemas.microsoft.com/office/drawing/2014/main" id="{91F53FAF-7B0B-78D5-AE43-293C515873E4}"/>
              </a:ext>
            </a:extLst>
          </p:cNvPr>
          <p:cNvSpPr txBox="1"/>
          <p:nvPr/>
        </p:nvSpPr>
        <p:spPr>
          <a:xfrm>
            <a:off x="142875" y="6627168"/>
            <a:ext cx="9283700" cy="230832"/>
          </a:xfrm>
          <a:prstGeom prst="rect">
            <a:avLst/>
          </a:prstGeom>
          <a:noFill/>
        </p:spPr>
        <p:txBody>
          <a:bodyPr wrap="square">
            <a:spAutoFit/>
          </a:bodyPr>
          <a:lstStyle/>
          <a:p>
            <a:r>
              <a:rPr lang="en-US" sz="900">
                <a:solidFill>
                  <a:schemeClr val="bg2"/>
                </a:solidFill>
                <a:hlinkClick r:id="rId4">
                  <a:extLst>
                    <a:ext uri="{A12FA001-AC4F-418D-AE19-62706E023703}">
                      <ahyp:hlinkClr xmlns:ahyp="http://schemas.microsoft.com/office/drawing/2018/hyperlinkcolor" val="tx"/>
                    </a:ext>
                  </a:extLst>
                </a:hlinkClick>
              </a:rPr>
              <a:t>https://publications.aap.org/pediatrics/article/157/3/e2025075754/206175/Recommended-Childhood-and-Adolescent-Immunization?autologincheck=redirected</a:t>
            </a:r>
            <a:endParaRPr lang="en-US" sz="900">
              <a:solidFill>
                <a:schemeClr val="bg2"/>
              </a:solidFill>
            </a:endParaRPr>
          </a:p>
        </p:txBody>
      </p:sp>
    </p:spTree>
    <p:extLst>
      <p:ext uri="{BB962C8B-B14F-4D97-AF65-F5344CB8AC3E}">
        <p14:creationId xmlns:p14="http://schemas.microsoft.com/office/powerpoint/2010/main" val="26324020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5AD008-8458-FE89-D807-5BDACD9EDB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4488" y="0"/>
            <a:ext cx="8875059" cy="6858000"/>
          </a:xfrm>
          <a:prstGeom prst="rect">
            <a:avLst/>
          </a:prstGeom>
        </p:spPr>
      </p:pic>
    </p:spTree>
    <p:extLst>
      <p:ext uri="{BB962C8B-B14F-4D97-AF65-F5344CB8AC3E}">
        <p14:creationId xmlns:p14="http://schemas.microsoft.com/office/powerpoint/2010/main" val="19819417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67AC0B5-67EF-A1D1-7E3E-B12E82BBAF2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666E6F4-0DB0-8214-36A5-4095C02408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2823" y="0"/>
            <a:ext cx="8875059" cy="6858000"/>
          </a:xfrm>
          <a:prstGeom prst="rect">
            <a:avLst/>
          </a:prstGeom>
        </p:spPr>
      </p:pic>
    </p:spTree>
    <p:extLst>
      <p:ext uri="{BB962C8B-B14F-4D97-AF65-F5344CB8AC3E}">
        <p14:creationId xmlns:p14="http://schemas.microsoft.com/office/powerpoint/2010/main" val="12901691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7349AE-62B2-5B63-A837-74DBEBA0DC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634" y="0"/>
            <a:ext cx="8875059" cy="6858000"/>
          </a:xfrm>
          <a:prstGeom prst="rect">
            <a:avLst/>
          </a:prstGeom>
        </p:spPr>
      </p:pic>
    </p:spTree>
    <p:extLst>
      <p:ext uri="{BB962C8B-B14F-4D97-AF65-F5344CB8AC3E}">
        <p14:creationId xmlns:p14="http://schemas.microsoft.com/office/powerpoint/2010/main" val="18074127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D2A32CA-4098-1520-ABBF-55FBB77AF9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C3EE93-D3EC-5C9B-A8B7-D62FD19D7AC4}"/>
              </a:ext>
            </a:extLst>
          </p:cNvPr>
          <p:cNvSpPr>
            <a:spLocks noGrp="1"/>
          </p:cNvSpPr>
          <p:nvPr>
            <p:ph type="ctrTitle"/>
          </p:nvPr>
        </p:nvSpPr>
        <p:spPr>
          <a:xfrm>
            <a:off x="609600" y="1032222"/>
            <a:ext cx="9144000" cy="2387600"/>
          </a:xfrm>
        </p:spPr>
        <p:txBody>
          <a:bodyPr/>
          <a:lstStyle/>
          <a:p>
            <a:r>
              <a:rPr lang="en-US" b="1"/>
              <a:t>Knowledge Check</a:t>
            </a:r>
          </a:p>
        </p:txBody>
      </p:sp>
      <p:sp>
        <p:nvSpPr>
          <p:cNvPr id="3" name="Text Placeholder 2">
            <a:extLst>
              <a:ext uri="{FF2B5EF4-FFF2-40B4-BE49-F238E27FC236}">
                <a16:creationId xmlns:a16="http://schemas.microsoft.com/office/drawing/2014/main" id="{F42DFD34-FB4C-7B49-DA3C-6B404A7FF97E}"/>
              </a:ext>
            </a:extLst>
          </p:cNvPr>
          <p:cNvSpPr>
            <a:spLocks noGrp="1"/>
          </p:cNvSpPr>
          <p:nvPr>
            <p:ph type="subTitle" idx="1"/>
          </p:nvPr>
        </p:nvSpPr>
        <p:spPr>
          <a:xfrm>
            <a:off x="609600" y="3434869"/>
            <a:ext cx="9144000" cy="2010807"/>
          </a:xfrm>
          <a:noFill/>
        </p:spPr>
        <p:txBody>
          <a:bodyPr vert="horz" wrap="square" lIns="91440" tIns="45720" rIns="91440" bIns="45720" rtlCol="0" anchor="t">
            <a:spAutoFit/>
          </a:bodyPr>
          <a:lstStyle/>
          <a:p>
            <a:pPr marL="0" indent="0">
              <a:buNone/>
            </a:pPr>
            <a:r>
              <a:rPr lang="en-US"/>
              <a:t>True or False: Infants aged 6-11 months who are traveling internationally can receive an early, additional dose of the MMR vaccine.</a:t>
            </a:r>
          </a:p>
          <a:p>
            <a:r>
              <a:rPr lang="en-US">
                <a:sym typeface="Arial"/>
              </a:rPr>
              <a:t>A. True</a:t>
            </a:r>
            <a:endParaRPr lang="en-US"/>
          </a:p>
          <a:p>
            <a:r>
              <a:rPr lang="en-US">
                <a:sym typeface="Arial"/>
              </a:rPr>
              <a:t>B. False</a:t>
            </a:r>
            <a:endParaRPr lang="en-US"/>
          </a:p>
        </p:txBody>
      </p:sp>
    </p:spTree>
    <p:extLst>
      <p:ext uri="{BB962C8B-B14F-4D97-AF65-F5344CB8AC3E}">
        <p14:creationId xmlns:p14="http://schemas.microsoft.com/office/powerpoint/2010/main" val="31097951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44246-9EC4-A962-D6F1-051D94497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F94B59-B243-5B36-A103-5C7D4159F097}"/>
              </a:ext>
            </a:extLst>
          </p:cNvPr>
          <p:cNvSpPr>
            <a:spLocks noGrp="1"/>
          </p:cNvSpPr>
          <p:nvPr>
            <p:ph type="title"/>
          </p:nvPr>
        </p:nvSpPr>
        <p:spPr/>
        <p:txBody>
          <a:bodyPr/>
          <a:lstStyle/>
          <a:p>
            <a:r>
              <a:rPr lang="en-US"/>
              <a:t>Hepatitis B Vaccine</a:t>
            </a:r>
          </a:p>
        </p:txBody>
      </p:sp>
      <p:sp>
        <p:nvSpPr>
          <p:cNvPr id="3" name="Content Placeholder 2">
            <a:extLst>
              <a:ext uri="{FF2B5EF4-FFF2-40B4-BE49-F238E27FC236}">
                <a16:creationId xmlns:a16="http://schemas.microsoft.com/office/drawing/2014/main" id="{94A307B8-8D7B-25BD-5741-178C77B7F2F0}"/>
              </a:ext>
            </a:extLst>
          </p:cNvPr>
          <p:cNvSpPr>
            <a:spLocks noGrp="1"/>
          </p:cNvSpPr>
          <p:nvPr>
            <p:ph idx="1"/>
          </p:nvPr>
        </p:nvSpPr>
        <p:spPr>
          <a:xfrm>
            <a:off x="1069848" y="2121408"/>
            <a:ext cx="4498848" cy="4050792"/>
          </a:xfrm>
        </p:spPr>
        <p:txBody>
          <a:bodyPr>
            <a:normAutofit/>
          </a:bodyPr>
          <a:lstStyle/>
          <a:p>
            <a:r>
              <a:rPr lang="en-US" sz="2400"/>
              <a:t>Recommended for all newborns within 24 hours of birth, one more dose at 1-2 months, and a third dose at 6-18 months. </a:t>
            </a:r>
          </a:p>
        </p:txBody>
      </p:sp>
      <p:sp>
        <p:nvSpPr>
          <p:cNvPr id="5" name="Slide Number Placeholder 4">
            <a:extLst>
              <a:ext uri="{FF2B5EF4-FFF2-40B4-BE49-F238E27FC236}">
                <a16:creationId xmlns:a16="http://schemas.microsoft.com/office/drawing/2014/main" id="{1AA43201-AE48-6C0D-D58F-8BE5C5665643}"/>
              </a:ext>
            </a:extLst>
          </p:cNvPr>
          <p:cNvSpPr>
            <a:spLocks noGrp="1"/>
          </p:cNvSpPr>
          <p:nvPr>
            <p:ph type="sldNum" sz="quarter" idx="12"/>
          </p:nvPr>
        </p:nvSpPr>
        <p:spPr>
          <a:xfrm>
            <a:off x="11311128" y="6272784"/>
            <a:ext cx="640080" cy="365125"/>
          </a:xfrm>
          <a:prstGeom prst="rect">
            <a:avLst/>
          </a:prstGeom>
        </p:spPr>
        <p:txBody>
          <a:bodyPr vert="horz" lIns="91440" tIns="45720" rIns="91440" bIns="45720" rtlCol="0" anchor="ct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1400" b="1" i="0" u="none" strike="noStrike" cap="none">
                <a:solidFill>
                  <a:schemeClr val="tx1"/>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3FCCF984-64AA-42B4-8D2F-66BCDE3A50F4}" type="slidenum">
              <a:rPr lang="en-US" smtClean="0"/>
              <a:pPr/>
              <a:t>112</a:t>
            </a:fld>
            <a:endParaRPr lang="en-US"/>
          </a:p>
        </p:txBody>
      </p:sp>
      <p:pic>
        <p:nvPicPr>
          <p:cNvPr id="4" name="Picture 3" descr="A screenshot of a medical information&#10;&#10;AI-generated content may be incorrect.">
            <a:extLst>
              <a:ext uri="{FF2B5EF4-FFF2-40B4-BE49-F238E27FC236}">
                <a16:creationId xmlns:a16="http://schemas.microsoft.com/office/drawing/2014/main" id="{9746D0D7-8608-25C4-72E1-983BF4466A01}"/>
              </a:ext>
            </a:extLst>
          </p:cNvPr>
          <p:cNvPicPr>
            <a:picLocks noChangeAspect="1"/>
          </p:cNvPicPr>
          <p:nvPr/>
        </p:nvPicPr>
        <p:blipFill>
          <a:blip r:embed="rId3"/>
          <a:stretch>
            <a:fillRect/>
          </a:stretch>
        </p:blipFill>
        <p:spPr>
          <a:xfrm>
            <a:off x="6030848" y="1690688"/>
            <a:ext cx="5451627" cy="3870655"/>
          </a:xfrm>
          <a:prstGeom prst="rect">
            <a:avLst/>
          </a:prstGeom>
        </p:spPr>
      </p:pic>
    </p:spTree>
    <p:extLst>
      <p:ext uri="{BB962C8B-B14F-4D97-AF65-F5344CB8AC3E}">
        <p14:creationId xmlns:p14="http://schemas.microsoft.com/office/powerpoint/2010/main" val="46445880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47C68FC-C14D-BDA2-3761-61537CC1CBF8}"/>
              </a:ext>
            </a:extLst>
          </p:cNvPr>
          <p:cNvSpPr>
            <a:spLocks noGrp="1"/>
          </p:cNvSpPr>
          <p:nvPr>
            <p:ph type="title"/>
          </p:nvPr>
        </p:nvSpPr>
        <p:spPr/>
        <p:txBody>
          <a:bodyPr/>
          <a:lstStyle/>
          <a:p>
            <a:r>
              <a:rPr lang="en-US"/>
              <a:t>HPV Vaccine</a:t>
            </a:r>
          </a:p>
        </p:txBody>
      </p:sp>
      <p:sp>
        <p:nvSpPr>
          <p:cNvPr id="7" name="Content Placeholder 6">
            <a:extLst>
              <a:ext uri="{FF2B5EF4-FFF2-40B4-BE49-F238E27FC236}">
                <a16:creationId xmlns:a16="http://schemas.microsoft.com/office/drawing/2014/main" id="{8D0EBEC4-EA41-C553-5D90-D4DCDDA562F1}"/>
              </a:ext>
            </a:extLst>
          </p:cNvPr>
          <p:cNvSpPr>
            <a:spLocks noGrp="1"/>
          </p:cNvSpPr>
          <p:nvPr>
            <p:ph idx="1"/>
          </p:nvPr>
        </p:nvSpPr>
        <p:spPr>
          <a:xfrm>
            <a:off x="838200" y="1495425"/>
            <a:ext cx="10515600" cy="4351338"/>
          </a:xfrm>
        </p:spPr>
        <p:txBody>
          <a:bodyPr>
            <a:normAutofit/>
          </a:bodyPr>
          <a:lstStyle/>
          <a:p>
            <a:r>
              <a:rPr lang="en-US" sz="2400"/>
              <a:t>Recommended for children between 9 and 12 years old. </a:t>
            </a:r>
          </a:p>
          <a:p>
            <a:r>
              <a:rPr lang="en-US" sz="2400"/>
              <a:t>2-3 doses recommended depending on age of initiation.</a:t>
            </a:r>
          </a:p>
          <a:p>
            <a:r>
              <a:rPr lang="en-US" sz="2400"/>
              <a:t>A </a:t>
            </a:r>
            <a:r>
              <a:rPr lang="en-US" sz="2400">
                <a:hlinkClick r:id="rId3"/>
              </a:rPr>
              <a:t>Vaccine Integrity Project study</a:t>
            </a:r>
            <a:r>
              <a:rPr lang="en-US" sz="2400" u="sng">
                <a:hlinkClick r:id="rId3"/>
              </a:rPr>
              <a:t> </a:t>
            </a:r>
            <a:r>
              <a:rPr lang="en-US" sz="2400"/>
              <a:t>found that there is </a:t>
            </a:r>
            <a:r>
              <a:rPr lang="en-US" sz="2400" b="1"/>
              <a:t>no evidence </a:t>
            </a:r>
            <a:r>
              <a:rPr lang="en-US" sz="2400"/>
              <a:t>connecting the HPV vaccine to severe adverse events.</a:t>
            </a:r>
          </a:p>
          <a:p>
            <a:r>
              <a:rPr lang="en-US" sz="2400"/>
              <a:t>The </a:t>
            </a:r>
            <a:r>
              <a:rPr lang="en-US" sz="2400">
                <a:hlinkClick r:id="rId4"/>
              </a:rPr>
              <a:t>2025 National Immunization Survey-Teen</a:t>
            </a:r>
            <a:r>
              <a:rPr lang="en-US" sz="2400"/>
              <a:t> reports HPV vaccination coverage </a:t>
            </a:r>
            <a:r>
              <a:rPr lang="en-US" sz="2400" b="1"/>
              <a:t>did not </a:t>
            </a:r>
            <a:r>
              <a:rPr lang="en-US" sz="2400"/>
              <a:t>increase for the fourth consecutive year. </a:t>
            </a:r>
          </a:p>
          <a:p>
            <a:pPr lvl="1"/>
            <a:r>
              <a:rPr lang="en-US" sz="2000"/>
              <a:t>Among adolescents aged 13–17 years, 77.7% had received ≥1 dose of HPV vaccine and 63.4% were up to date with the HPV vaccination series.</a:t>
            </a:r>
          </a:p>
        </p:txBody>
      </p:sp>
      <p:sp>
        <p:nvSpPr>
          <p:cNvPr id="3" name="TextBox 2">
            <a:extLst>
              <a:ext uri="{FF2B5EF4-FFF2-40B4-BE49-F238E27FC236}">
                <a16:creationId xmlns:a16="http://schemas.microsoft.com/office/drawing/2014/main" id="{4971867F-45CF-8912-01D0-C72870DC3276}"/>
              </a:ext>
            </a:extLst>
          </p:cNvPr>
          <p:cNvSpPr txBox="1"/>
          <p:nvPr/>
        </p:nvSpPr>
        <p:spPr>
          <a:xfrm>
            <a:off x="9525" y="6492875"/>
            <a:ext cx="7029450" cy="369332"/>
          </a:xfrm>
          <a:prstGeom prst="rect">
            <a:avLst/>
          </a:prstGeom>
          <a:noFill/>
        </p:spPr>
        <p:txBody>
          <a:bodyPr wrap="square">
            <a:spAutoFit/>
          </a:bodyPr>
          <a:lstStyle/>
          <a:p>
            <a:r>
              <a:rPr lang="en-US" sz="900">
                <a:solidFill>
                  <a:schemeClr val="bg1"/>
                </a:solidFill>
                <a:hlinkClick r:id="rId5">
                  <a:extLst>
                    <a:ext uri="{A12FA001-AC4F-418D-AE19-62706E023703}">
                      <ahyp:hlinkClr xmlns:ahyp="http://schemas.microsoft.com/office/drawing/2018/hyperlinkcolor" val="tx"/>
                    </a:ext>
                  </a:extLst>
                </a:hlinkClick>
              </a:rPr>
              <a:t>https://www.aap.org/en/patient-care/immunizations/human-papillomavirus-vaccines/how-to-recommend-hpvvaccination/?srsltid=AfmBOoqFnuQ5Lp1QKIZSUowH8BcWA_w80gzlOzxlONL0pXXaAuoNKvLi</a:t>
            </a:r>
            <a:endParaRPr lang="en-US" sz="900">
              <a:solidFill>
                <a:schemeClr val="bg1"/>
              </a:solidFill>
            </a:endParaRPr>
          </a:p>
        </p:txBody>
      </p:sp>
    </p:spTree>
    <p:extLst>
      <p:ext uri="{BB962C8B-B14F-4D97-AF65-F5344CB8AC3E}">
        <p14:creationId xmlns:p14="http://schemas.microsoft.com/office/powerpoint/2010/main" val="133540161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CA11F-D820-7244-A6ED-614886DA19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C3C88-5213-5CEF-C98C-EF1399396E4C}"/>
              </a:ext>
            </a:extLst>
          </p:cNvPr>
          <p:cNvSpPr>
            <a:spLocks noGrp="1"/>
          </p:cNvSpPr>
          <p:nvPr>
            <p:ph type="title"/>
          </p:nvPr>
        </p:nvSpPr>
        <p:spPr/>
        <p:txBody>
          <a:bodyPr/>
          <a:lstStyle/>
          <a:p>
            <a:r>
              <a:rPr lang="en-US" sz="4000">
                <a:latin typeface="Trade Gothic Next Heavy"/>
              </a:rPr>
              <a:t>MMR Vaccine</a:t>
            </a:r>
          </a:p>
        </p:txBody>
      </p:sp>
      <p:sp>
        <p:nvSpPr>
          <p:cNvPr id="5" name="Text Placeholder 1">
            <a:extLst>
              <a:ext uri="{FF2B5EF4-FFF2-40B4-BE49-F238E27FC236}">
                <a16:creationId xmlns:a16="http://schemas.microsoft.com/office/drawing/2014/main" id="{74EB6E35-2587-59F1-E619-E9C6DF96D3C4}"/>
              </a:ext>
            </a:extLst>
          </p:cNvPr>
          <p:cNvSpPr>
            <a:spLocks noGrp="1"/>
          </p:cNvSpPr>
          <p:nvPr/>
        </p:nvSpPr>
        <p:spPr>
          <a:xfrm>
            <a:off x="912812" y="1690688"/>
            <a:ext cx="10440988" cy="429768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rade Gothic Next" panose="020B0503040303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ade Gothic Next" panose="020B05030403030200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ade Gothic Next" panose="020B0503040303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rade Gothic Next" panose="020B0503040303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Trade Gothic Next" panose="020B0503040303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There is no separated, licensed vaccine in the U.S.</a:t>
            </a:r>
          </a:p>
          <a:p>
            <a:pPr lvl="1"/>
            <a:r>
              <a:rPr lang="en-US">
                <a:ea typeface="Roboto"/>
                <a:cs typeface="Roboto"/>
              </a:rPr>
              <a:t>1 dose is </a:t>
            </a:r>
            <a:r>
              <a:rPr lang="en-US" b="1">
                <a:ea typeface="Roboto"/>
                <a:cs typeface="Roboto"/>
              </a:rPr>
              <a:t>93% effective</a:t>
            </a:r>
            <a:r>
              <a:rPr lang="en-US">
                <a:ea typeface="Roboto"/>
                <a:cs typeface="Roboto"/>
              </a:rPr>
              <a:t> against measles.</a:t>
            </a:r>
          </a:p>
          <a:p>
            <a:pPr lvl="1"/>
            <a:r>
              <a:rPr lang="en-US">
                <a:ea typeface="Roboto"/>
                <a:cs typeface="Roboto"/>
              </a:rPr>
              <a:t>2 doses are </a:t>
            </a:r>
            <a:r>
              <a:rPr lang="en-US" b="1">
                <a:ea typeface="Roboto"/>
                <a:cs typeface="Roboto"/>
              </a:rPr>
              <a:t>97% effective</a:t>
            </a:r>
            <a:r>
              <a:rPr lang="en-US">
                <a:ea typeface="Roboto"/>
                <a:cs typeface="Roboto"/>
              </a:rPr>
              <a:t> against measles.</a:t>
            </a:r>
          </a:p>
          <a:p>
            <a:r>
              <a:rPr lang="en-US"/>
              <a:t>A valid second dose can be given earlier if administered at least 28 days after the first dose.</a:t>
            </a:r>
          </a:p>
        </p:txBody>
      </p:sp>
      <p:sp>
        <p:nvSpPr>
          <p:cNvPr id="4" name="TextBox 3">
            <a:extLst>
              <a:ext uri="{FF2B5EF4-FFF2-40B4-BE49-F238E27FC236}">
                <a16:creationId xmlns:a16="http://schemas.microsoft.com/office/drawing/2014/main" id="{492C3EE3-04EA-EC3E-9E50-1D2F8E32E84D}"/>
              </a:ext>
            </a:extLst>
          </p:cNvPr>
          <p:cNvSpPr txBox="1"/>
          <p:nvPr/>
        </p:nvSpPr>
        <p:spPr>
          <a:xfrm>
            <a:off x="124932" y="6642556"/>
            <a:ext cx="7033436" cy="215444"/>
          </a:xfrm>
          <a:prstGeom prst="rect">
            <a:avLst/>
          </a:prstGeom>
          <a:noFill/>
        </p:spPr>
        <p:txBody>
          <a:bodyPr wrap="square">
            <a:spAutoFit/>
          </a:bodyPr>
          <a:lstStyle/>
          <a:p>
            <a:r>
              <a:rPr lang="en-US" sz="800">
                <a:solidFill>
                  <a:schemeClr val="bg1"/>
                </a:solidFill>
                <a:hlinkClick r:id="rId3">
                  <a:extLst>
                    <a:ext uri="{A12FA001-AC4F-418D-AE19-62706E023703}">
                      <ahyp:hlinkClr xmlns:ahyp="http://schemas.microsoft.com/office/drawing/2018/hyperlinkcolor" val="tx"/>
                    </a:ext>
                  </a:extLst>
                </a:hlinkClick>
              </a:rPr>
              <a:t>https://illinoisaap.org/wp-content/uploads/2026/09/20260902_IDPH_Health_Advisory_Measles_Update.pdf</a:t>
            </a:r>
            <a:endParaRPr lang="en-US" sz="800">
              <a:solidFill>
                <a:schemeClr val="bg1"/>
              </a:solidFill>
            </a:endParaRPr>
          </a:p>
        </p:txBody>
      </p:sp>
    </p:spTree>
    <p:extLst>
      <p:ext uri="{BB962C8B-B14F-4D97-AF65-F5344CB8AC3E}">
        <p14:creationId xmlns:p14="http://schemas.microsoft.com/office/powerpoint/2010/main" val="7937143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430A4-A944-8101-8E5E-62A845E8A1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ED5C25-1065-38A8-A28C-E784D2F17B30}"/>
              </a:ext>
            </a:extLst>
          </p:cNvPr>
          <p:cNvSpPr>
            <a:spLocks noGrp="1"/>
          </p:cNvSpPr>
          <p:nvPr>
            <p:ph type="title"/>
          </p:nvPr>
        </p:nvSpPr>
        <p:spPr/>
        <p:txBody>
          <a:bodyPr/>
          <a:lstStyle/>
          <a:p>
            <a:r>
              <a:rPr lang="en-US" sz="4000">
                <a:latin typeface="Trade Gothic Next Heavy"/>
              </a:rPr>
              <a:t>MMR Vaccine Considerations</a:t>
            </a:r>
          </a:p>
        </p:txBody>
      </p:sp>
      <p:sp>
        <p:nvSpPr>
          <p:cNvPr id="5" name="Content Placeholder 4">
            <a:extLst>
              <a:ext uri="{FF2B5EF4-FFF2-40B4-BE49-F238E27FC236}">
                <a16:creationId xmlns:a16="http://schemas.microsoft.com/office/drawing/2014/main" id="{60F4F4F4-619E-2787-56D0-12DAB5F02008}"/>
              </a:ext>
            </a:extLst>
          </p:cNvPr>
          <p:cNvSpPr>
            <a:spLocks noGrp="1"/>
          </p:cNvSpPr>
          <p:nvPr>
            <p:ph idx="1"/>
          </p:nvPr>
        </p:nvSpPr>
        <p:spPr>
          <a:xfrm>
            <a:off x="838200" y="1612974"/>
            <a:ext cx="10515600" cy="4351338"/>
          </a:xfrm>
        </p:spPr>
        <p:txBody>
          <a:bodyPr>
            <a:normAutofit/>
          </a:bodyPr>
          <a:lstStyle/>
          <a:p>
            <a:pPr marL="0" indent="0">
              <a:buNone/>
            </a:pPr>
            <a:r>
              <a:rPr lang="en-US" sz="2400"/>
              <a:t>An early dose* </a:t>
            </a:r>
            <a:r>
              <a:rPr lang="en-US" sz="2400" b="1"/>
              <a:t>does not count</a:t>
            </a:r>
            <a:r>
              <a:rPr lang="en-US" sz="2400"/>
              <a:t>.</a:t>
            </a:r>
            <a:endParaRPr lang="en-US" sz="2400" b="1" u="sng"/>
          </a:p>
          <a:p>
            <a:pPr marL="0" indent="0">
              <a:buNone/>
            </a:pPr>
            <a:r>
              <a:rPr lang="en-US" sz="2400" b="1" u="sng"/>
              <a:t>International Travel or </a:t>
            </a:r>
            <a:r>
              <a:rPr lang="en-US" sz="2400" b="1" u="sng">
                <a:ea typeface="Roboto"/>
                <a:cs typeface="Roboto"/>
              </a:rPr>
              <a:t>Domestic Outbreaks**</a:t>
            </a:r>
          </a:p>
          <a:p>
            <a:r>
              <a:rPr lang="en-US" sz="2400" b="1"/>
              <a:t>Infants 6–11 months*</a:t>
            </a:r>
            <a:r>
              <a:rPr lang="en-US" sz="2400"/>
              <a:t> who are traveling should receive an early dose before departure.</a:t>
            </a:r>
            <a:endParaRPr lang="en-US" sz="2400">
              <a:ea typeface="Roboto"/>
              <a:cs typeface="Roboto"/>
            </a:endParaRPr>
          </a:p>
          <a:p>
            <a:pPr lvl="1"/>
            <a:r>
              <a:rPr lang="en-US" sz="2000"/>
              <a:t>Then follow recommended schedule and get another dose at 12–15 months and a final dose at 4–6 years. </a:t>
            </a:r>
            <a:endParaRPr lang="en-US" sz="2000">
              <a:ea typeface="Roboto"/>
              <a:cs typeface="Roboto"/>
            </a:endParaRPr>
          </a:p>
          <a:p>
            <a:r>
              <a:rPr lang="en-US" sz="2400" b="1"/>
              <a:t>Children over 12 months old </a:t>
            </a:r>
            <a:r>
              <a:rPr lang="en-US" sz="2400"/>
              <a:t>should get a first dose immediately and get a second dose 28 days after first dose.</a:t>
            </a:r>
            <a:endParaRPr lang="en-US" sz="2000" b="1" u="sng">
              <a:ea typeface="Roboto"/>
              <a:cs typeface="Roboto"/>
            </a:endParaRPr>
          </a:p>
          <a:p>
            <a:pPr marL="0" indent="0">
              <a:buNone/>
            </a:pPr>
            <a:r>
              <a:rPr lang="en-US" sz="2400" b="1">
                <a:ea typeface="Roboto"/>
                <a:cs typeface="Roboto"/>
              </a:rPr>
              <a:t>**</a:t>
            </a:r>
            <a:r>
              <a:rPr lang="en-US" sz="2400">
                <a:ea typeface="Roboto"/>
                <a:cs typeface="Roboto"/>
              </a:rPr>
              <a:t>Check LHD vaccination guidance.</a:t>
            </a:r>
            <a:endParaRPr lang="en-US" b="1" u="sng">
              <a:ea typeface="Roboto"/>
              <a:cs typeface="Roboto"/>
            </a:endParaRPr>
          </a:p>
          <a:p>
            <a:pPr marL="457200" lvl="1" indent="0">
              <a:buNone/>
            </a:pPr>
            <a:endParaRPr lang="en-US" sz="2000">
              <a:ea typeface="Roboto"/>
              <a:cs typeface="Roboto"/>
            </a:endParaRPr>
          </a:p>
        </p:txBody>
      </p:sp>
      <p:sp>
        <p:nvSpPr>
          <p:cNvPr id="7" name="TextBox 6">
            <a:extLst>
              <a:ext uri="{FF2B5EF4-FFF2-40B4-BE49-F238E27FC236}">
                <a16:creationId xmlns:a16="http://schemas.microsoft.com/office/drawing/2014/main" id="{05F9F920-6D23-ACCC-C682-F263E05A57FA}"/>
              </a:ext>
            </a:extLst>
          </p:cNvPr>
          <p:cNvSpPr txBox="1"/>
          <p:nvPr/>
        </p:nvSpPr>
        <p:spPr>
          <a:xfrm>
            <a:off x="124932" y="6519446"/>
            <a:ext cx="7033436" cy="338554"/>
          </a:xfrm>
          <a:prstGeom prst="rect">
            <a:avLst/>
          </a:prstGeom>
          <a:noFill/>
        </p:spPr>
        <p:txBody>
          <a:bodyPr wrap="square">
            <a:spAutoFit/>
          </a:bodyPr>
          <a:lstStyle/>
          <a:p>
            <a:r>
              <a:rPr lang="en-US" sz="800">
                <a:solidFill>
                  <a:schemeClr val="bg1"/>
                </a:solidFill>
                <a:hlinkClick r:id="rId3">
                  <a:extLst>
                    <a:ext uri="{A12FA001-AC4F-418D-AE19-62706E023703}">
                      <ahyp:hlinkClr xmlns:ahyp="http://schemas.microsoft.com/office/drawing/2018/hyperlinkcolor" val="tx"/>
                    </a:ext>
                  </a:extLst>
                </a:hlinkClick>
              </a:rPr>
              <a:t>https://illinoisaap.org/wp-content/uploads/2026/09/20260902_IDPH_Health_Advisory_Measles_Update.pdf</a:t>
            </a:r>
            <a:endParaRPr lang="en-US" sz="800">
              <a:solidFill>
                <a:schemeClr val="bg1"/>
              </a:solidFill>
            </a:endParaRPr>
          </a:p>
          <a:p>
            <a:r>
              <a:rPr lang="en-US" sz="800">
                <a:solidFill>
                  <a:schemeClr val="bg1"/>
                </a:solidFill>
                <a:hlinkClick r:id="rId4">
                  <a:extLst>
                    <a:ext uri="{A12FA001-AC4F-418D-AE19-62706E023703}">
                      <ahyp:hlinkClr xmlns:ahyp="http://schemas.microsoft.com/office/drawing/2018/hyperlinkcolor" val="tx"/>
                    </a:ext>
                  </a:extLst>
                </a:hlinkClick>
              </a:rPr>
              <a:t>https://www.cdc.gov/measles/travel/index.html</a:t>
            </a:r>
            <a:endParaRPr lang="en-US" sz="800">
              <a:solidFill>
                <a:schemeClr val="bg1"/>
              </a:solidFill>
            </a:endParaRPr>
          </a:p>
        </p:txBody>
      </p:sp>
    </p:spTree>
    <p:extLst>
      <p:ext uri="{BB962C8B-B14F-4D97-AF65-F5344CB8AC3E}">
        <p14:creationId xmlns:p14="http://schemas.microsoft.com/office/powerpoint/2010/main" val="39999599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22BB9-F037-7E8A-A74B-EDD39295FC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313EE2-B6F9-2053-E041-9E5DC53B1915}"/>
              </a:ext>
            </a:extLst>
          </p:cNvPr>
          <p:cNvSpPr>
            <a:spLocks noGrp="1"/>
          </p:cNvSpPr>
          <p:nvPr>
            <p:ph type="title"/>
          </p:nvPr>
        </p:nvSpPr>
        <p:spPr/>
        <p:txBody>
          <a:bodyPr/>
          <a:lstStyle/>
          <a:p>
            <a:r>
              <a:rPr lang="en-US" sz="4000">
                <a:latin typeface="Trade Gothic Next Heavy"/>
              </a:rPr>
              <a:t>MMRV Vaccine</a:t>
            </a:r>
          </a:p>
        </p:txBody>
      </p:sp>
      <p:sp>
        <p:nvSpPr>
          <p:cNvPr id="4" name="Content Placeholder 3">
            <a:extLst>
              <a:ext uri="{FF2B5EF4-FFF2-40B4-BE49-F238E27FC236}">
                <a16:creationId xmlns:a16="http://schemas.microsoft.com/office/drawing/2014/main" id="{4543FF17-C687-79C1-04A9-9564E55A8260}"/>
              </a:ext>
            </a:extLst>
          </p:cNvPr>
          <p:cNvSpPr>
            <a:spLocks noGrp="1"/>
          </p:cNvSpPr>
          <p:nvPr>
            <p:ph idx="1"/>
          </p:nvPr>
        </p:nvSpPr>
        <p:spPr>
          <a:xfrm>
            <a:off x="838200" y="1551305"/>
            <a:ext cx="10515600" cy="4351338"/>
          </a:xfrm>
        </p:spPr>
        <p:txBody>
          <a:bodyPr>
            <a:normAutofit/>
          </a:bodyPr>
          <a:lstStyle/>
          <a:p>
            <a:r>
              <a:rPr lang="en-US" sz="2400"/>
              <a:t>Only licensed for use in children who are 12 months - 12 years.</a:t>
            </a:r>
          </a:p>
          <a:p>
            <a:r>
              <a:rPr lang="en-US" sz="2400"/>
              <a:t>Schedule:</a:t>
            </a:r>
          </a:p>
          <a:p>
            <a:pPr lvl="1"/>
            <a:r>
              <a:rPr lang="en-US" sz="2000"/>
              <a:t>2-dose series given at age 12–15 months &amp; age 4–6 years.</a:t>
            </a:r>
            <a:endParaRPr lang="en-US" sz="2000">
              <a:ea typeface="Roboto"/>
              <a:cs typeface="Roboto"/>
            </a:endParaRPr>
          </a:p>
          <a:p>
            <a:pPr lvl="1"/>
            <a:r>
              <a:rPr lang="en-US" sz="2000"/>
              <a:t>2</a:t>
            </a:r>
            <a:r>
              <a:rPr lang="en-US" sz="2000" baseline="30000"/>
              <a:t>nd</a:t>
            </a:r>
            <a:r>
              <a:rPr lang="en-US" sz="2000"/>
              <a:t> dose can be given as soon as </a:t>
            </a:r>
            <a:r>
              <a:rPr lang="en-US" sz="2000" b="1"/>
              <a:t>3 months </a:t>
            </a:r>
            <a:r>
              <a:rPr lang="en-US" sz="2000"/>
              <a:t>after 1</a:t>
            </a:r>
            <a:r>
              <a:rPr lang="en-US" sz="2000" baseline="30000"/>
              <a:t>st</a:t>
            </a:r>
            <a:r>
              <a:rPr lang="en-US" sz="2000"/>
              <a:t> dose</a:t>
            </a:r>
          </a:p>
          <a:p>
            <a:r>
              <a:rPr lang="en-US" sz="2400"/>
              <a:t>If the first dose is an MMR administered on or after 12 months of age, and then the second dose is MMRV administered at least 28 days later, it is considered valid.</a:t>
            </a:r>
          </a:p>
          <a:p>
            <a:endParaRPr lang="en-US"/>
          </a:p>
        </p:txBody>
      </p:sp>
    </p:spTree>
    <p:extLst>
      <p:ext uri="{BB962C8B-B14F-4D97-AF65-F5344CB8AC3E}">
        <p14:creationId xmlns:p14="http://schemas.microsoft.com/office/powerpoint/2010/main" val="349383384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ABD15-8D32-C683-5E2A-FD428C43F080}"/>
              </a:ext>
            </a:extLst>
          </p:cNvPr>
          <p:cNvSpPr>
            <a:spLocks noGrp="1"/>
          </p:cNvSpPr>
          <p:nvPr>
            <p:ph type="title"/>
          </p:nvPr>
        </p:nvSpPr>
        <p:spPr/>
        <p:txBody>
          <a:bodyPr/>
          <a:lstStyle/>
          <a:p>
            <a:r>
              <a:rPr lang="en-US">
                <a:latin typeface="Trade Gothic Next Heavy"/>
              </a:rPr>
              <a:t>Live-Attenuated Vaccines</a:t>
            </a:r>
          </a:p>
        </p:txBody>
      </p:sp>
      <p:sp>
        <p:nvSpPr>
          <p:cNvPr id="3" name="Content Placeholder 2">
            <a:extLst>
              <a:ext uri="{FF2B5EF4-FFF2-40B4-BE49-F238E27FC236}">
                <a16:creationId xmlns:a16="http://schemas.microsoft.com/office/drawing/2014/main" id="{740223AF-8854-796C-14D4-C1008EDB1A92}"/>
              </a:ext>
            </a:extLst>
          </p:cNvPr>
          <p:cNvSpPr>
            <a:spLocks noGrp="1"/>
          </p:cNvSpPr>
          <p:nvPr>
            <p:ph idx="1"/>
          </p:nvPr>
        </p:nvSpPr>
        <p:spPr/>
        <p:txBody>
          <a:bodyPr vert="horz" lIns="91440" tIns="45720" rIns="91440" bIns="45720" rtlCol="0" anchor="t">
            <a:normAutofit/>
          </a:bodyPr>
          <a:lstStyle/>
          <a:p>
            <a:r>
              <a:rPr lang="en-US" sz="2400">
                <a:ea typeface="+mn-lt"/>
                <a:cs typeface="+mn-lt"/>
              </a:rPr>
              <a:t>When possible, give first doses of MMR and Varicella at the same encounter. </a:t>
            </a:r>
          </a:p>
          <a:p>
            <a:pPr lvl="1"/>
            <a:r>
              <a:rPr lang="en-US" sz="2000">
                <a:ea typeface="+mn-lt"/>
                <a:cs typeface="+mn-lt"/>
              </a:rPr>
              <a:t>If these live-attenuated vaccines are not given on the same day, the patient must wait 28 days before receiving the other live-attenuated vaccine. </a:t>
            </a:r>
          </a:p>
          <a:p>
            <a:pPr lvl="1"/>
            <a:r>
              <a:rPr lang="en-US" sz="2000">
                <a:ea typeface="+mn-lt"/>
                <a:cs typeface="+mn-lt"/>
              </a:rPr>
              <a:t>If administered before 28 days, the vaccine administered is considered invalid and must be repeated at least 28 days later. </a:t>
            </a:r>
            <a:endParaRPr lang="en-US" sz="2000"/>
          </a:p>
          <a:p>
            <a:r>
              <a:rPr lang="en-US" sz="2400">
                <a:ea typeface="+mn-lt"/>
                <a:cs typeface="+mn-lt"/>
              </a:rPr>
              <a:t>The 4-day grace period should not be applied to the 4-week interval between two different live vaccines.</a:t>
            </a:r>
            <a:endParaRPr lang="en-US" sz="2400"/>
          </a:p>
        </p:txBody>
      </p:sp>
    </p:spTree>
    <p:extLst>
      <p:ext uri="{BB962C8B-B14F-4D97-AF65-F5344CB8AC3E}">
        <p14:creationId xmlns:p14="http://schemas.microsoft.com/office/powerpoint/2010/main" val="393988203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C5708-C584-C305-6038-EC40B626A7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CF1A1-B822-A6C3-68B9-846CA5832E78}"/>
              </a:ext>
            </a:extLst>
          </p:cNvPr>
          <p:cNvSpPr>
            <a:spLocks noGrp="1"/>
          </p:cNvSpPr>
          <p:nvPr>
            <p:ph type="title"/>
          </p:nvPr>
        </p:nvSpPr>
        <p:spPr/>
        <p:txBody>
          <a:bodyPr>
            <a:normAutofit/>
          </a:bodyPr>
          <a:lstStyle/>
          <a:p>
            <a:r>
              <a:rPr lang="en-US">
                <a:latin typeface="Trade Gothic Next Heavy"/>
              </a:rPr>
              <a:t>Meningococcal Vaccines </a:t>
            </a:r>
          </a:p>
        </p:txBody>
      </p:sp>
      <p:sp>
        <p:nvSpPr>
          <p:cNvPr id="4" name="Content Placeholder 3">
            <a:extLst>
              <a:ext uri="{FF2B5EF4-FFF2-40B4-BE49-F238E27FC236}">
                <a16:creationId xmlns:a16="http://schemas.microsoft.com/office/drawing/2014/main" id="{B715AD21-2E1E-2493-4FF5-4D4BB5186FA4}"/>
              </a:ext>
            </a:extLst>
          </p:cNvPr>
          <p:cNvSpPr>
            <a:spLocks noGrp="1"/>
          </p:cNvSpPr>
          <p:nvPr>
            <p:ph idx="1"/>
          </p:nvPr>
        </p:nvSpPr>
        <p:spPr>
          <a:xfrm>
            <a:off x="838200" y="1551305"/>
            <a:ext cx="10515600" cy="4351338"/>
          </a:xfrm>
        </p:spPr>
        <p:txBody>
          <a:bodyPr>
            <a:normAutofit lnSpcReduction="10000"/>
          </a:bodyPr>
          <a:lstStyle/>
          <a:p>
            <a:pPr>
              <a:lnSpc>
                <a:spcPct val="110000"/>
              </a:lnSpc>
            </a:pPr>
            <a:r>
              <a:rPr lang="en-US" sz="2200"/>
              <a:t>The age indication for </a:t>
            </a:r>
            <a:r>
              <a:rPr lang="en-US" sz="2200" err="1"/>
              <a:t>MenQuadfi</a:t>
            </a:r>
            <a:r>
              <a:rPr lang="en-US" sz="2200"/>
              <a:t> (</a:t>
            </a:r>
            <a:r>
              <a:rPr lang="en-US" sz="2200" err="1"/>
              <a:t>MenACWY</a:t>
            </a:r>
            <a:r>
              <a:rPr lang="en-US" sz="2200"/>
              <a:t>) has been expanded to children as young as 6 weeks, down from 2 years.</a:t>
            </a:r>
          </a:p>
          <a:p>
            <a:pPr>
              <a:lnSpc>
                <a:spcPct val="110000"/>
              </a:lnSpc>
            </a:pPr>
            <a:r>
              <a:rPr lang="en-US" sz="2200" b="1"/>
              <a:t>Pentavalent vaccines</a:t>
            </a:r>
            <a:r>
              <a:rPr lang="en-US" sz="2200"/>
              <a:t>: Allow full meningococcal vaccine series to be completed in 3 injections instead of 4. </a:t>
            </a:r>
          </a:p>
          <a:p>
            <a:pPr lvl="1">
              <a:lnSpc>
                <a:spcPct val="110000"/>
              </a:lnSpc>
            </a:pPr>
            <a:r>
              <a:rPr lang="en-US" sz="1700" err="1"/>
              <a:t>Penbraya</a:t>
            </a:r>
            <a:r>
              <a:rPr lang="en-US" sz="1700"/>
              <a:t> (Pfizer) and </a:t>
            </a:r>
            <a:r>
              <a:rPr lang="en-US" sz="1700" err="1"/>
              <a:t>PenMenvy</a:t>
            </a:r>
            <a:r>
              <a:rPr lang="en-US" sz="1700"/>
              <a:t> (GSK).</a:t>
            </a:r>
            <a:endParaRPr lang="en-US" sz="1700">
              <a:ea typeface="Roboto"/>
              <a:cs typeface="Roboto"/>
            </a:endParaRPr>
          </a:p>
          <a:p>
            <a:pPr lvl="1">
              <a:lnSpc>
                <a:spcPct val="110000"/>
              </a:lnSpc>
            </a:pPr>
            <a:r>
              <a:rPr lang="en-US" sz="1700"/>
              <a:t>To be used when both </a:t>
            </a:r>
            <a:r>
              <a:rPr lang="en-US" sz="1700" err="1"/>
              <a:t>MenACWY</a:t>
            </a:r>
            <a:r>
              <a:rPr lang="en-US" sz="1700"/>
              <a:t> and </a:t>
            </a:r>
            <a:r>
              <a:rPr lang="en-US" sz="1700" err="1"/>
              <a:t>MenB</a:t>
            </a:r>
            <a:r>
              <a:rPr lang="en-US" sz="1700"/>
              <a:t> are indicated at the same visit.</a:t>
            </a:r>
            <a:endParaRPr lang="en-US" sz="1700">
              <a:ea typeface="Roboto"/>
              <a:cs typeface="Roboto"/>
            </a:endParaRPr>
          </a:p>
          <a:p>
            <a:pPr lvl="1">
              <a:lnSpc>
                <a:spcPct val="110000"/>
              </a:lnSpc>
            </a:pPr>
            <a:r>
              <a:rPr lang="en-US" sz="1700"/>
              <a:t>Approved for healthy people ages </a:t>
            </a:r>
            <a:r>
              <a:rPr lang="en-US" sz="1700" b="1"/>
              <a:t>16-23 years</a:t>
            </a:r>
            <a:r>
              <a:rPr lang="en-US" sz="1700"/>
              <a:t> who choose to receive </a:t>
            </a:r>
            <a:r>
              <a:rPr lang="en-US" sz="1700" err="1"/>
              <a:t>MenB</a:t>
            </a:r>
            <a:r>
              <a:rPr lang="en-US" sz="1700"/>
              <a:t> vaccination after a discussion with their health care provider and individuals 10 years and older who are at increased risk.</a:t>
            </a:r>
            <a:endParaRPr lang="en-US" sz="1700">
              <a:ea typeface="Roboto"/>
              <a:cs typeface="Roboto"/>
            </a:endParaRPr>
          </a:p>
          <a:p>
            <a:pPr lvl="1">
              <a:lnSpc>
                <a:spcPct val="110000"/>
              </a:lnSpc>
            </a:pPr>
            <a:r>
              <a:rPr lang="en-US" sz="1700" err="1"/>
              <a:t>Penbraya</a:t>
            </a:r>
            <a:r>
              <a:rPr lang="en-US" sz="1700"/>
              <a:t> </a:t>
            </a:r>
            <a:r>
              <a:rPr lang="en-US" sz="1700" b="1"/>
              <a:t>must </a:t>
            </a:r>
            <a:r>
              <a:rPr lang="en-US" sz="1700"/>
              <a:t>be followed by </a:t>
            </a:r>
            <a:r>
              <a:rPr lang="en-US" sz="1700" err="1"/>
              <a:t>Trumenba</a:t>
            </a:r>
            <a:r>
              <a:rPr lang="en-US" sz="1700"/>
              <a:t> (Pfizer) after 6 months.</a:t>
            </a:r>
            <a:endParaRPr lang="en-US" sz="1700" b="1"/>
          </a:p>
          <a:p>
            <a:pPr lvl="1">
              <a:lnSpc>
                <a:spcPct val="110000"/>
              </a:lnSpc>
            </a:pPr>
            <a:r>
              <a:rPr lang="en-US" sz="1700" err="1"/>
              <a:t>PenMenvy</a:t>
            </a:r>
            <a:r>
              <a:rPr lang="en-US" sz="1700"/>
              <a:t> </a:t>
            </a:r>
            <a:r>
              <a:rPr lang="en-US" sz="1700" b="1"/>
              <a:t>must </a:t>
            </a:r>
            <a:r>
              <a:rPr lang="en-US" sz="1700"/>
              <a:t>be followed by Bexsero (GSK) after 6 months.</a:t>
            </a:r>
          </a:p>
          <a:p>
            <a:pPr>
              <a:lnSpc>
                <a:spcPct val="110000"/>
              </a:lnSpc>
            </a:pPr>
            <a:r>
              <a:rPr lang="en-US" sz="2200"/>
              <a:t>Bexsero or </a:t>
            </a:r>
            <a:r>
              <a:rPr lang="en-US" sz="2200" err="1"/>
              <a:t>Trumenba</a:t>
            </a:r>
            <a:r>
              <a:rPr lang="en-US" sz="2200"/>
              <a:t>: </a:t>
            </a:r>
            <a:r>
              <a:rPr lang="en-US" sz="2200" err="1"/>
              <a:t>MenB</a:t>
            </a:r>
            <a:endParaRPr lang="en-US" sz="2200">
              <a:ea typeface="Roboto"/>
              <a:cs typeface="Roboto"/>
            </a:endParaRPr>
          </a:p>
          <a:p>
            <a:pPr lvl="1">
              <a:lnSpc>
                <a:spcPct val="110000"/>
              </a:lnSpc>
            </a:pPr>
            <a:r>
              <a:rPr lang="en-US" sz="2200"/>
              <a:t>2-dose schedule, with each dose administered </a:t>
            </a:r>
            <a:r>
              <a:rPr lang="en-US" sz="2200" b="1"/>
              <a:t>6 months apart.</a:t>
            </a:r>
          </a:p>
          <a:p>
            <a:pPr lvl="1"/>
            <a:endParaRPr lang="en-US" sz="2000" b="1">
              <a:ea typeface="Roboto"/>
              <a:cs typeface="Roboto"/>
            </a:endParaRPr>
          </a:p>
          <a:p>
            <a:pPr marL="0" indent="0">
              <a:buNone/>
            </a:pPr>
            <a:endParaRPr lang="en-US" sz="2400"/>
          </a:p>
        </p:txBody>
      </p:sp>
      <p:sp>
        <p:nvSpPr>
          <p:cNvPr id="5" name="TextBox 4">
            <a:extLst>
              <a:ext uri="{FF2B5EF4-FFF2-40B4-BE49-F238E27FC236}">
                <a16:creationId xmlns:a16="http://schemas.microsoft.com/office/drawing/2014/main" id="{28DCAC1A-0463-1281-F1B7-789587635381}"/>
              </a:ext>
            </a:extLst>
          </p:cNvPr>
          <p:cNvSpPr txBox="1"/>
          <p:nvPr/>
        </p:nvSpPr>
        <p:spPr>
          <a:xfrm>
            <a:off x="0" y="6642556"/>
            <a:ext cx="7035800" cy="215444"/>
          </a:xfrm>
          <a:prstGeom prst="rect">
            <a:avLst/>
          </a:prstGeom>
          <a:noFill/>
        </p:spPr>
        <p:txBody>
          <a:bodyPr wrap="square">
            <a:spAutoFit/>
          </a:bodyPr>
          <a:lstStyle/>
          <a:p>
            <a:r>
              <a:rPr lang="en-US" sz="800">
                <a:solidFill>
                  <a:schemeClr val="bg1"/>
                </a:solidFill>
                <a:hlinkClick r:id="rId3">
                  <a:extLst>
                    <a:ext uri="{A12FA001-AC4F-418D-AE19-62706E023703}">
                      <ahyp:hlinkClr xmlns:ahyp="http://schemas.microsoft.com/office/drawing/2018/hyperlinkcolor" val="tx"/>
                    </a:ext>
                  </a:extLst>
                </a:hlinkClick>
              </a:rPr>
              <a:t>https://publications.aap.org/aapnews/news/35919?autologincheck=redirected</a:t>
            </a:r>
            <a:endParaRPr lang="en-US" sz="800">
              <a:solidFill>
                <a:schemeClr val="bg1"/>
              </a:solidFill>
            </a:endParaRPr>
          </a:p>
        </p:txBody>
      </p:sp>
    </p:spTree>
    <p:extLst>
      <p:ext uri="{BB962C8B-B14F-4D97-AF65-F5344CB8AC3E}">
        <p14:creationId xmlns:p14="http://schemas.microsoft.com/office/powerpoint/2010/main" val="23062556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90145B-AB60-4169-08EB-88C2C8662584}"/>
              </a:ext>
            </a:extLst>
          </p:cNvPr>
          <p:cNvSpPr>
            <a:spLocks noGrp="1"/>
          </p:cNvSpPr>
          <p:nvPr>
            <p:ph type="title"/>
          </p:nvPr>
        </p:nvSpPr>
        <p:spPr>
          <a:xfrm>
            <a:off x="569784" y="-701908"/>
            <a:ext cx="8643664" cy="2852737"/>
          </a:xfrm>
        </p:spPr>
        <p:txBody>
          <a:bodyPr anchor="b">
            <a:normAutofit/>
          </a:bodyPr>
          <a:lstStyle/>
          <a:p>
            <a:r>
              <a:rPr lang="en-US" sz="4400">
                <a:latin typeface="Trade Gothic Next Heavy"/>
              </a:rPr>
              <a:t>Respiratory Virus Season Guidelines</a:t>
            </a:r>
            <a:endParaRPr lang="en-US" sz="4400"/>
          </a:p>
        </p:txBody>
      </p:sp>
      <p:sp>
        <p:nvSpPr>
          <p:cNvPr id="4" name="Text Placeholder 3">
            <a:extLst>
              <a:ext uri="{FF2B5EF4-FFF2-40B4-BE49-F238E27FC236}">
                <a16:creationId xmlns:a16="http://schemas.microsoft.com/office/drawing/2014/main" id="{912B8111-C1C6-259C-570D-6647E1478D6D}"/>
              </a:ext>
            </a:extLst>
          </p:cNvPr>
          <p:cNvSpPr>
            <a:spLocks noGrp="1"/>
          </p:cNvSpPr>
          <p:nvPr>
            <p:ph type="body" idx="1"/>
          </p:nvPr>
        </p:nvSpPr>
        <p:spPr>
          <a:xfrm>
            <a:off x="685531" y="2483937"/>
            <a:ext cx="10460889" cy="2852737"/>
          </a:xfrm>
        </p:spPr>
        <p:txBody>
          <a:bodyPr>
            <a:normAutofit/>
          </a:bodyPr>
          <a:lstStyle/>
          <a:p>
            <a:pPr marL="342900" indent="-342900">
              <a:buFont typeface="Arial" panose="020B0604020202020204" pitchFamily="34" charset="0"/>
              <a:buChar char="•"/>
            </a:pPr>
            <a:r>
              <a:rPr lang="en-US">
                <a:solidFill>
                  <a:schemeClr val="tx1"/>
                </a:solidFill>
              </a:rPr>
              <a:t>RSV</a:t>
            </a:r>
          </a:p>
          <a:p>
            <a:pPr marL="342900" indent="-342900">
              <a:buFont typeface="Arial" panose="020B0604020202020204" pitchFamily="34" charset="0"/>
              <a:buChar char="•"/>
            </a:pPr>
            <a:r>
              <a:rPr lang="en-US">
                <a:solidFill>
                  <a:schemeClr val="tx1"/>
                </a:solidFill>
              </a:rPr>
              <a:t>COVID-19</a:t>
            </a:r>
          </a:p>
          <a:p>
            <a:pPr marL="342900" indent="-342900">
              <a:buFont typeface="Arial" panose="020B0604020202020204" pitchFamily="34" charset="0"/>
              <a:buChar char="•"/>
            </a:pPr>
            <a:r>
              <a:rPr lang="en-US">
                <a:solidFill>
                  <a:schemeClr val="tx1"/>
                </a:solidFill>
              </a:rPr>
              <a:t>Flu</a:t>
            </a:r>
          </a:p>
          <a:p>
            <a:pPr marL="342900" indent="-342900">
              <a:buFont typeface="Arial" panose="020B0604020202020204" pitchFamily="34" charset="0"/>
              <a:buChar char="•"/>
            </a:pPr>
            <a:endParaRPr lang="en-US" sz="2000">
              <a:solidFill>
                <a:schemeClr val="tx1"/>
              </a:solidFill>
            </a:endParaRPr>
          </a:p>
          <a:p>
            <a:endParaRPr lang="en-US" sz="2000">
              <a:solidFill>
                <a:schemeClr val="tx1"/>
              </a:solidFill>
            </a:endParaRPr>
          </a:p>
        </p:txBody>
      </p:sp>
    </p:spTree>
    <p:extLst>
      <p:ext uri="{BB962C8B-B14F-4D97-AF65-F5344CB8AC3E}">
        <p14:creationId xmlns:p14="http://schemas.microsoft.com/office/powerpoint/2010/main" val="108708667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67B50-632E-C128-F925-C9DADF984A33}"/>
              </a:ext>
            </a:extLst>
          </p:cNvPr>
          <p:cNvSpPr>
            <a:spLocks noGrp="1"/>
          </p:cNvSpPr>
          <p:nvPr>
            <p:ph type="title"/>
          </p:nvPr>
        </p:nvSpPr>
        <p:spPr>
          <a:xfrm>
            <a:off x="838199" y="365125"/>
            <a:ext cx="10787743" cy="1325563"/>
          </a:xfrm>
        </p:spPr>
        <p:txBody>
          <a:bodyPr/>
          <a:lstStyle/>
          <a:p>
            <a:r>
              <a:rPr lang="en-US"/>
              <a:t>IDPH Respiratory Virus Guidelines</a:t>
            </a:r>
          </a:p>
        </p:txBody>
      </p:sp>
      <p:sp>
        <p:nvSpPr>
          <p:cNvPr id="3" name="Content Placeholder 2">
            <a:extLst>
              <a:ext uri="{FF2B5EF4-FFF2-40B4-BE49-F238E27FC236}">
                <a16:creationId xmlns:a16="http://schemas.microsoft.com/office/drawing/2014/main" id="{E47564FD-3421-9CED-88CA-2E17E6C6AA1B}"/>
              </a:ext>
            </a:extLst>
          </p:cNvPr>
          <p:cNvSpPr>
            <a:spLocks noGrp="1"/>
          </p:cNvSpPr>
          <p:nvPr>
            <p:ph idx="1"/>
          </p:nvPr>
        </p:nvSpPr>
        <p:spPr>
          <a:xfrm>
            <a:off x="838200" y="1825625"/>
            <a:ext cx="4543425" cy="4351338"/>
          </a:xfrm>
        </p:spPr>
        <p:txBody>
          <a:bodyPr>
            <a:normAutofit/>
          </a:bodyPr>
          <a:lstStyle/>
          <a:p>
            <a:r>
              <a:rPr lang="en-US" sz="2400"/>
              <a:t>IDPH adopted recommendations consistent with AAP for children, AAFP for adults, and the ACOG.</a:t>
            </a:r>
          </a:p>
          <a:p>
            <a:r>
              <a:rPr lang="en-US" sz="2400"/>
              <a:t>Director Dr. Vohra issued a </a:t>
            </a:r>
            <a:r>
              <a:rPr lang="en-US" sz="2400">
                <a:hlinkClick r:id="rId3"/>
              </a:rPr>
              <a:t>standing order </a:t>
            </a:r>
            <a:r>
              <a:rPr lang="en-US" sz="2400"/>
              <a:t>for the 2026-27 COVID-19 vaccine.</a:t>
            </a:r>
          </a:p>
          <a:p>
            <a:pPr marL="457200" lvl="1" indent="0">
              <a:buNone/>
            </a:pPr>
            <a:endParaRPr lang="en-US"/>
          </a:p>
        </p:txBody>
      </p:sp>
      <p:sp>
        <p:nvSpPr>
          <p:cNvPr id="5" name="TextBox 4">
            <a:extLst>
              <a:ext uri="{FF2B5EF4-FFF2-40B4-BE49-F238E27FC236}">
                <a16:creationId xmlns:a16="http://schemas.microsoft.com/office/drawing/2014/main" id="{2B3EC740-A6BD-8749-00E3-837F6C9421CA}"/>
              </a:ext>
            </a:extLst>
          </p:cNvPr>
          <p:cNvSpPr txBox="1"/>
          <p:nvPr/>
        </p:nvSpPr>
        <p:spPr>
          <a:xfrm>
            <a:off x="96610" y="6642556"/>
            <a:ext cx="7029450" cy="215444"/>
          </a:xfrm>
          <a:prstGeom prst="rect">
            <a:avLst/>
          </a:prstGeom>
          <a:noFill/>
        </p:spPr>
        <p:txBody>
          <a:bodyPr wrap="square">
            <a:spAutoFit/>
          </a:bodyPr>
          <a:lstStyle/>
          <a:p>
            <a:r>
              <a:rPr lang="en-US" sz="800">
                <a:solidFill>
                  <a:schemeClr val="bg1"/>
                </a:solidFill>
                <a:hlinkClick r:id="rId4">
                  <a:extLst>
                    <a:ext uri="{A12FA001-AC4F-418D-AE19-62706E023703}">
                      <ahyp:hlinkClr xmlns:ahyp="http://schemas.microsoft.com/office/drawing/2018/hyperlinkcolor" val="tx"/>
                    </a:ext>
                  </a:extLst>
                </a:hlinkClick>
              </a:rPr>
              <a:t>https://illinoisaap.org/wp-content/uploads/2026/09/respiratory-virus-season-guidance-2026-27.pdf</a:t>
            </a:r>
            <a:endParaRPr lang="en-US" sz="800">
              <a:solidFill>
                <a:schemeClr val="bg1"/>
              </a:solidFill>
            </a:endParaRPr>
          </a:p>
        </p:txBody>
      </p:sp>
      <p:pic>
        <p:nvPicPr>
          <p:cNvPr id="6" name="Picture 5">
            <a:extLst>
              <a:ext uri="{FF2B5EF4-FFF2-40B4-BE49-F238E27FC236}">
                <a16:creationId xmlns:a16="http://schemas.microsoft.com/office/drawing/2014/main" id="{00C181F7-D71B-45F2-2EFC-FAF63A936260}"/>
              </a:ext>
            </a:extLst>
          </p:cNvPr>
          <p:cNvPicPr>
            <a:picLocks noChangeAspect="1"/>
          </p:cNvPicPr>
          <p:nvPr/>
        </p:nvPicPr>
        <p:blipFill>
          <a:blip r:embed="rId5"/>
          <a:stretch>
            <a:fillRect/>
          </a:stretch>
        </p:blipFill>
        <p:spPr>
          <a:xfrm>
            <a:off x="6466584" y="1544637"/>
            <a:ext cx="4701854" cy="4187825"/>
          </a:xfrm>
          <a:prstGeom prst="rect">
            <a:avLst/>
          </a:prstGeom>
        </p:spPr>
      </p:pic>
    </p:spTree>
    <p:extLst>
      <p:ext uri="{BB962C8B-B14F-4D97-AF65-F5344CB8AC3E}">
        <p14:creationId xmlns:p14="http://schemas.microsoft.com/office/powerpoint/2010/main" val="40439688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4863-894C-DA21-7577-4AC27A09CC5B}"/>
              </a:ext>
            </a:extLst>
          </p:cNvPr>
          <p:cNvSpPr>
            <a:spLocks noGrp="1"/>
          </p:cNvSpPr>
          <p:nvPr>
            <p:ph type="title"/>
          </p:nvPr>
        </p:nvSpPr>
        <p:spPr/>
        <p:txBody>
          <a:bodyPr/>
          <a:lstStyle/>
          <a:p>
            <a:r>
              <a:rPr lang="en-US"/>
              <a:t>Overall Trends - National</a:t>
            </a:r>
          </a:p>
        </p:txBody>
      </p:sp>
      <p:sp>
        <p:nvSpPr>
          <p:cNvPr id="3" name="Content Placeholder 2">
            <a:extLst>
              <a:ext uri="{FF2B5EF4-FFF2-40B4-BE49-F238E27FC236}">
                <a16:creationId xmlns:a16="http://schemas.microsoft.com/office/drawing/2014/main" id="{699EC1E4-615F-C0AF-C5B7-21BEA9720DDC}"/>
              </a:ext>
            </a:extLst>
          </p:cNvPr>
          <p:cNvSpPr>
            <a:spLocks noGrp="1"/>
          </p:cNvSpPr>
          <p:nvPr>
            <p:ph idx="1"/>
          </p:nvPr>
        </p:nvSpPr>
        <p:spPr>
          <a:xfrm>
            <a:off x="838200" y="1825625"/>
            <a:ext cx="3724656" cy="4351338"/>
          </a:xfrm>
        </p:spPr>
        <p:txBody>
          <a:bodyPr/>
          <a:lstStyle/>
          <a:p>
            <a:r>
              <a:rPr lang="en-US" sz="2400"/>
              <a:t>COVID-19 activity is increasing.</a:t>
            </a:r>
          </a:p>
          <a:p>
            <a:pPr lvl="1"/>
            <a:r>
              <a:rPr lang="en-US" sz="2000"/>
              <a:t>Low compared to previous waves.</a:t>
            </a:r>
          </a:p>
          <a:p>
            <a:r>
              <a:rPr lang="en-US" sz="2400"/>
              <a:t>Seasonal influenza and RSV activity remain low.</a:t>
            </a:r>
          </a:p>
          <a:p>
            <a:endParaRPr lang="en-US"/>
          </a:p>
        </p:txBody>
      </p:sp>
      <p:sp>
        <p:nvSpPr>
          <p:cNvPr id="5" name="TextBox 4">
            <a:extLst>
              <a:ext uri="{FF2B5EF4-FFF2-40B4-BE49-F238E27FC236}">
                <a16:creationId xmlns:a16="http://schemas.microsoft.com/office/drawing/2014/main" id="{B149BA41-BE88-4F38-A99D-30B97BD4A1C6}"/>
              </a:ext>
            </a:extLst>
          </p:cNvPr>
          <p:cNvSpPr txBox="1"/>
          <p:nvPr/>
        </p:nvSpPr>
        <p:spPr>
          <a:xfrm>
            <a:off x="76620" y="6204178"/>
            <a:ext cx="6096000" cy="215444"/>
          </a:xfrm>
          <a:prstGeom prst="rect">
            <a:avLst/>
          </a:prstGeom>
          <a:noFill/>
        </p:spPr>
        <p:txBody>
          <a:bodyPr wrap="square">
            <a:spAutoFit/>
          </a:bodyPr>
          <a:lstStyle/>
          <a:p>
            <a:r>
              <a:rPr lang="en-US" sz="800">
                <a:solidFill>
                  <a:schemeClr val="bg1"/>
                </a:solidFill>
                <a:latin typeface="Trade Gothic Next" panose="020B0503040303020004" pitchFamily="34" charset="0"/>
              </a:rPr>
              <a:t>https://www.cdc.gov/respiratory-viruses/data/activity-levels.html?cove-tab=1</a:t>
            </a:r>
          </a:p>
        </p:txBody>
      </p:sp>
      <p:pic>
        <p:nvPicPr>
          <p:cNvPr id="7" name="Picture 6">
            <a:extLst>
              <a:ext uri="{FF2B5EF4-FFF2-40B4-BE49-F238E27FC236}">
                <a16:creationId xmlns:a16="http://schemas.microsoft.com/office/drawing/2014/main" id="{1AD8A08B-F813-98C3-2EB9-5BCD700C5118}"/>
              </a:ext>
            </a:extLst>
          </p:cNvPr>
          <p:cNvPicPr>
            <a:picLocks noChangeAspect="1"/>
          </p:cNvPicPr>
          <p:nvPr/>
        </p:nvPicPr>
        <p:blipFill>
          <a:blip r:embed="rId3"/>
          <a:stretch>
            <a:fillRect/>
          </a:stretch>
        </p:blipFill>
        <p:spPr>
          <a:xfrm>
            <a:off x="5049559" y="1894534"/>
            <a:ext cx="6410016" cy="2931651"/>
          </a:xfrm>
          <a:prstGeom prst="rect">
            <a:avLst/>
          </a:prstGeom>
        </p:spPr>
      </p:pic>
    </p:spTree>
    <p:extLst>
      <p:ext uri="{BB962C8B-B14F-4D97-AF65-F5344CB8AC3E}">
        <p14:creationId xmlns:p14="http://schemas.microsoft.com/office/powerpoint/2010/main" val="344931422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010CC-8C63-F0DB-8C4C-D34EE40A001B}"/>
              </a:ext>
            </a:extLst>
          </p:cNvPr>
          <p:cNvSpPr>
            <a:spLocks noGrp="1"/>
          </p:cNvSpPr>
          <p:nvPr>
            <p:ph type="title"/>
          </p:nvPr>
        </p:nvSpPr>
        <p:spPr/>
        <p:txBody>
          <a:bodyPr>
            <a:normAutofit/>
          </a:bodyPr>
          <a:lstStyle/>
          <a:p>
            <a:r>
              <a:rPr lang="en-US"/>
              <a:t>Overall</a:t>
            </a:r>
            <a:r>
              <a:rPr lang="en-US">
                <a:latin typeface="Trade Gothic Next Heavy"/>
              </a:rPr>
              <a:t> Trends - Illinois</a:t>
            </a:r>
            <a:endParaRPr lang="en-US"/>
          </a:p>
        </p:txBody>
      </p:sp>
      <p:sp>
        <p:nvSpPr>
          <p:cNvPr id="12" name="Content Placeholder 11">
            <a:extLst>
              <a:ext uri="{FF2B5EF4-FFF2-40B4-BE49-F238E27FC236}">
                <a16:creationId xmlns:a16="http://schemas.microsoft.com/office/drawing/2014/main" id="{F133E084-5FC6-A6BD-EDC5-C7DF82403DC5}"/>
              </a:ext>
            </a:extLst>
          </p:cNvPr>
          <p:cNvSpPr>
            <a:spLocks noGrp="1"/>
          </p:cNvSpPr>
          <p:nvPr>
            <p:ph idx="1"/>
          </p:nvPr>
        </p:nvSpPr>
        <p:spPr>
          <a:xfrm>
            <a:off x="838199" y="1825625"/>
            <a:ext cx="6704337" cy="4351338"/>
          </a:xfrm>
        </p:spPr>
        <p:txBody>
          <a:bodyPr/>
          <a:lstStyle/>
          <a:p>
            <a:r>
              <a:rPr lang="en-US" sz="2400"/>
              <a:t>Test percent positivity September 6-12:</a:t>
            </a:r>
          </a:p>
          <a:p>
            <a:pPr lvl="1"/>
            <a:r>
              <a:rPr lang="en-US" sz="2000"/>
              <a:t>Flu: 1.2%</a:t>
            </a:r>
          </a:p>
          <a:p>
            <a:pPr lvl="1"/>
            <a:r>
              <a:rPr lang="en-US" sz="2000"/>
              <a:t>COVID: 2.6%</a:t>
            </a:r>
          </a:p>
          <a:p>
            <a:pPr lvl="1"/>
            <a:r>
              <a:rPr lang="en-US" sz="2000"/>
              <a:t>RSV: 0.2%</a:t>
            </a:r>
          </a:p>
          <a:p>
            <a:pPr lvl="1"/>
            <a:r>
              <a:rPr lang="en-US" sz="2000" err="1"/>
              <a:t>Entero</a:t>
            </a:r>
            <a:r>
              <a:rPr lang="en-US" sz="2000"/>
              <a:t>/Rhinovirus: 27.1%</a:t>
            </a:r>
          </a:p>
          <a:p>
            <a:endParaRPr lang="en-US"/>
          </a:p>
        </p:txBody>
      </p:sp>
      <p:sp>
        <p:nvSpPr>
          <p:cNvPr id="10" name="TextBox 9">
            <a:extLst>
              <a:ext uri="{FF2B5EF4-FFF2-40B4-BE49-F238E27FC236}">
                <a16:creationId xmlns:a16="http://schemas.microsoft.com/office/drawing/2014/main" id="{C0638715-A809-9D30-C1E7-C9C439B1AA61}"/>
              </a:ext>
            </a:extLst>
          </p:cNvPr>
          <p:cNvSpPr txBox="1"/>
          <p:nvPr/>
        </p:nvSpPr>
        <p:spPr>
          <a:xfrm>
            <a:off x="158798" y="6492875"/>
            <a:ext cx="9453054" cy="230832"/>
          </a:xfrm>
          <a:prstGeom prst="rect">
            <a:avLst/>
          </a:prstGeom>
          <a:noFill/>
        </p:spPr>
        <p:txBody>
          <a:bodyPr wrap="square">
            <a:spAutoFit/>
          </a:bodyPr>
          <a:lstStyle/>
          <a:p>
            <a:r>
              <a:rPr lang="en-US" sz="900">
                <a:solidFill>
                  <a:schemeClr val="bg1"/>
                </a:solidFill>
                <a:latin typeface="Trade Gothic Next" panose="020B0503040303020004" pitchFamily="34" charset="0"/>
                <a:hlinkClick r:id="rId3">
                  <a:extLst>
                    <a:ext uri="{A12FA001-AC4F-418D-AE19-62706E023703}">
                      <ahyp:hlinkClr xmlns:ahyp="http://schemas.microsoft.com/office/drawing/2018/hyperlinkcolor" val="tx"/>
                    </a:ext>
                  </a:extLst>
                </a:hlinkClick>
              </a:rPr>
              <a:t>https://dph.illinois.gov/topics-services/diseases-and-conditions/respiratory-disease/surveillance/respiratory-disease-report.html</a:t>
            </a:r>
            <a:endParaRPr lang="en-US" sz="900">
              <a:solidFill>
                <a:schemeClr val="bg1"/>
              </a:solidFill>
              <a:latin typeface="Trade Gothic Next" panose="020B0503040303020004" pitchFamily="34" charset="0"/>
            </a:endParaRPr>
          </a:p>
        </p:txBody>
      </p:sp>
      <p:pic>
        <p:nvPicPr>
          <p:cNvPr id="11" name="Picture 10">
            <a:extLst>
              <a:ext uri="{FF2B5EF4-FFF2-40B4-BE49-F238E27FC236}">
                <a16:creationId xmlns:a16="http://schemas.microsoft.com/office/drawing/2014/main" id="{C8709EAA-52CA-FFCA-2C66-B929DA94F421}"/>
              </a:ext>
            </a:extLst>
          </p:cNvPr>
          <p:cNvPicPr>
            <a:picLocks noChangeAspect="1"/>
          </p:cNvPicPr>
          <p:nvPr/>
        </p:nvPicPr>
        <p:blipFill>
          <a:blip r:embed="rId4"/>
          <a:stretch>
            <a:fillRect/>
          </a:stretch>
        </p:blipFill>
        <p:spPr>
          <a:xfrm>
            <a:off x="7389430" y="1465088"/>
            <a:ext cx="2533780" cy="4311872"/>
          </a:xfrm>
          <a:prstGeom prst="rect">
            <a:avLst/>
          </a:prstGeom>
        </p:spPr>
      </p:pic>
    </p:spTree>
    <p:extLst>
      <p:ext uri="{BB962C8B-B14F-4D97-AF65-F5344CB8AC3E}">
        <p14:creationId xmlns:p14="http://schemas.microsoft.com/office/powerpoint/2010/main" val="38580833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09386-6EEA-97BA-7227-7C0C9F90BD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CC1D4D-C6D9-7163-5899-12ABE302148C}"/>
              </a:ext>
            </a:extLst>
          </p:cNvPr>
          <p:cNvSpPr>
            <a:spLocks noGrp="1"/>
          </p:cNvSpPr>
          <p:nvPr>
            <p:ph type="title"/>
          </p:nvPr>
        </p:nvSpPr>
        <p:spPr/>
        <p:txBody>
          <a:bodyPr vert="horz" lIns="91440" tIns="45720" rIns="91440" bIns="45720" rtlCol="0" anchor="ctr">
            <a:normAutofit/>
          </a:bodyPr>
          <a:lstStyle/>
          <a:p>
            <a:pPr>
              <a:spcBef>
                <a:spcPct val="0"/>
              </a:spcBef>
            </a:pPr>
            <a:r>
              <a:rPr lang="en-US" sz="4400" b="1"/>
              <a:t>A Look Back: RSV</a:t>
            </a:r>
          </a:p>
        </p:txBody>
      </p:sp>
      <p:sp>
        <p:nvSpPr>
          <p:cNvPr id="4" name="Text Placeholder 3">
            <a:extLst>
              <a:ext uri="{FF2B5EF4-FFF2-40B4-BE49-F238E27FC236}">
                <a16:creationId xmlns:a16="http://schemas.microsoft.com/office/drawing/2014/main" id="{DD94FACC-79B6-B177-D866-2E4E01EC7D55}"/>
              </a:ext>
            </a:extLst>
          </p:cNvPr>
          <p:cNvSpPr>
            <a:spLocks noGrp="1"/>
          </p:cNvSpPr>
          <p:nvPr>
            <p:ph sz="half" idx="1"/>
          </p:nvPr>
        </p:nvSpPr>
        <p:spPr>
          <a:xfrm>
            <a:off x="838200" y="1578737"/>
            <a:ext cx="5181600" cy="4351338"/>
          </a:xfrm>
        </p:spPr>
        <p:txBody>
          <a:bodyPr>
            <a:normAutofit/>
          </a:bodyPr>
          <a:lstStyle/>
          <a:p>
            <a:pPr marL="182880" indent="0">
              <a:spcBef>
                <a:spcPts val="600"/>
              </a:spcBef>
              <a:buNone/>
            </a:pPr>
            <a:r>
              <a:rPr lang="en-US" sz="2400" b="1"/>
              <a:t>National</a:t>
            </a:r>
          </a:p>
          <a:p>
            <a:pPr marL="548640" indent="-365760">
              <a:spcBef>
                <a:spcPts val="600"/>
              </a:spcBef>
            </a:pPr>
            <a:r>
              <a:rPr lang="en-US" sz="2000"/>
              <a:t>“Delayed” season – cases increased in December and continued into March.</a:t>
            </a:r>
          </a:p>
          <a:p>
            <a:pPr marL="548640" indent="-365760">
              <a:spcBef>
                <a:spcPts val="600"/>
              </a:spcBef>
            </a:pPr>
            <a:r>
              <a:rPr lang="en-US" sz="2000"/>
              <a:t>National test positivity for children 0-17 peaked in mid-January at </a:t>
            </a:r>
            <a:r>
              <a:rPr lang="en-US" sz="2000" b="1"/>
              <a:t>25.6%</a:t>
            </a:r>
            <a:r>
              <a:rPr lang="en-US" sz="2000"/>
              <a:t>.</a:t>
            </a:r>
          </a:p>
          <a:p>
            <a:pPr marL="525780" lvl="1" indent="-342900"/>
            <a:r>
              <a:rPr lang="en-US" sz="2000"/>
              <a:t>RSV immunization season extended to April 30, 2026, in 48 jurisdictions (including IL).</a:t>
            </a:r>
          </a:p>
          <a:p>
            <a:pPr marL="525780" lvl="1" indent="-342900"/>
            <a:r>
              <a:rPr lang="en-US" sz="2000"/>
              <a:t>Across all ages, RSV made up </a:t>
            </a:r>
            <a:r>
              <a:rPr lang="en-US" sz="2000" b="1"/>
              <a:t>12% </a:t>
            </a:r>
            <a:r>
              <a:rPr lang="en-US" sz="2000"/>
              <a:t>of all ER visits. </a:t>
            </a:r>
          </a:p>
          <a:p>
            <a:pPr marL="982980" lvl="2" indent="-342900"/>
            <a:r>
              <a:rPr lang="en-US"/>
              <a:t>Highest hospitalization rate for those &lt;1 year old: </a:t>
            </a:r>
            <a:r>
              <a:rPr lang="en-US" b="1"/>
              <a:t>40.8 /100,000</a:t>
            </a:r>
          </a:p>
          <a:p>
            <a:pPr marL="548640" indent="-365760">
              <a:spcBef>
                <a:spcPts val="600"/>
              </a:spcBef>
            </a:pPr>
            <a:endParaRPr lang="en-US"/>
          </a:p>
        </p:txBody>
      </p:sp>
      <p:sp>
        <p:nvSpPr>
          <p:cNvPr id="3" name="Content Placeholder 2">
            <a:extLst>
              <a:ext uri="{FF2B5EF4-FFF2-40B4-BE49-F238E27FC236}">
                <a16:creationId xmlns:a16="http://schemas.microsoft.com/office/drawing/2014/main" id="{41CE520C-BA05-6B5F-BC17-BE2308440284}"/>
              </a:ext>
            </a:extLst>
          </p:cNvPr>
          <p:cNvSpPr>
            <a:spLocks noGrp="1"/>
          </p:cNvSpPr>
          <p:nvPr>
            <p:ph sz="half" idx="2"/>
          </p:nvPr>
        </p:nvSpPr>
        <p:spPr>
          <a:xfrm>
            <a:off x="6172200" y="1578737"/>
            <a:ext cx="5181600" cy="4351338"/>
          </a:xfrm>
        </p:spPr>
        <p:txBody>
          <a:bodyPr>
            <a:normAutofit/>
          </a:bodyPr>
          <a:lstStyle/>
          <a:p>
            <a:pPr marL="0" indent="0">
              <a:buNone/>
            </a:pPr>
            <a:r>
              <a:rPr lang="en-US" sz="2400" b="1"/>
              <a:t>Illinois</a:t>
            </a:r>
          </a:p>
          <a:p>
            <a:r>
              <a:rPr lang="en-US" sz="2000"/>
              <a:t>RSV percent positivity was 8% the first week of March, well above the 3% threshold.</a:t>
            </a:r>
          </a:p>
          <a:p>
            <a:r>
              <a:rPr lang="en-US" sz="2000"/>
              <a:t>RSV-related hospital admissions for 0–4-year-olds peaked in December at 11.8%.</a:t>
            </a:r>
          </a:p>
          <a:p>
            <a:r>
              <a:rPr lang="en-US" sz="2000"/>
              <a:t>Two pediatric RSV-related deaths.</a:t>
            </a:r>
          </a:p>
          <a:p>
            <a:endParaRPr lang="en-US"/>
          </a:p>
        </p:txBody>
      </p:sp>
    </p:spTree>
    <p:extLst>
      <p:ext uri="{BB962C8B-B14F-4D97-AF65-F5344CB8AC3E}">
        <p14:creationId xmlns:p14="http://schemas.microsoft.com/office/powerpoint/2010/main" val="378978021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CB1D673-19D3-82AA-7F43-507DF34E85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90E69-75C1-0461-25D2-11A9A8035BB1}"/>
              </a:ext>
            </a:extLst>
          </p:cNvPr>
          <p:cNvSpPr>
            <a:spLocks noGrp="1"/>
          </p:cNvSpPr>
          <p:nvPr>
            <p:ph type="ctrTitle"/>
          </p:nvPr>
        </p:nvSpPr>
        <p:spPr>
          <a:xfrm>
            <a:off x="609600" y="1032222"/>
            <a:ext cx="9144000" cy="2387600"/>
          </a:xfrm>
        </p:spPr>
        <p:txBody>
          <a:bodyPr/>
          <a:lstStyle/>
          <a:p>
            <a:r>
              <a:rPr lang="en-US" b="1"/>
              <a:t>Knowledge Check</a:t>
            </a:r>
          </a:p>
        </p:txBody>
      </p:sp>
      <p:sp>
        <p:nvSpPr>
          <p:cNvPr id="3" name="Text Placeholder 2">
            <a:extLst>
              <a:ext uri="{FF2B5EF4-FFF2-40B4-BE49-F238E27FC236}">
                <a16:creationId xmlns:a16="http://schemas.microsoft.com/office/drawing/2014/main" id="{0D946019-5F53-2099-C111-6C80A23DD3EC}"/>
              </a:ext>
            </a:extLst>
          </p:cNvPr>
          <p:cNvSpPr>
            <a:spLocks noGrp="1"/>
          </p:cNvSpPr>
          <p:nvPr>
            <p:ph type="subTitle" idx="1"/>
          </p:nvPr>
        </p:nvSpPr>
        <p:spPr>
          <a:xfrm>
            <a:off x="609600" y="3434869"/>
            <a:ext cx="9144000" cy="2139047"/>
          </a:xfrm>
          <a:noFill/>
        </p:spPr>
        <p:txBody>
          <a:bodyPr vert="horz" wrap="square" lIns="91440" tIns="45720" rIns="91440" bIns="45720" rtlCol="0" anchor="t">
            <a:spAutoFit/>
          </a:bodyPr>
          <a:lstStyle/>
          <a:p>
            <a:pPr marL="0" indent="0">
              <a:buNone/>
            </a:pPr>
            <a:r>
              <a:rPr lang="en-US">
                <a:latin typeface="Trade Gothic Next"/>
                <a:sym typeface="Arial"/>
              </a:rPr>
              <a:t>Which product is recommended for second RSV season immunization of infants?</a:t>
            </a:r>
          </a:p>
          <a:p>
            <a:pPr marL="0" indent="0">
              <a:buNone/>
            </a:pPr>
            <a:r>
              <a:rPr lang="en-US">
                <a:latin typeface="Trade Gothic Next"/>
                <a:sym typeface="Arial"/>
              </a:rPr>
              <a:t>A. </a:t>
            </a:r>
            <a:r>
              <a:rPr lang="en-US" err="1">
                <a:latin typeface="Trade Gothic Next"/>
                <a:sym typeface="Arial"/>
              </a:rPr>
              <a:t>Abrysvo</a:t>
            </a:r>
            <a:endParaRPr lang="en-US">
              <a:latin typeface="Trade Gothic Next"/>
            </a:endParaRPr>
          </a:p>
          <a:p>
            <a:pPr marL="0" indent="0">
              <a:buNone/>
            </a:pPr>
            <a:r>
              <a:rPr lang="en-US">
                <a:latin typeface="Trade Gothic Next"/>
                <a:sym typeface="Arial"/>
              </a:rPr>
              <a:t>B. </a:t>
            </a:r>
            <a:r>
              <a:rPr lang="en-US" err="1">
                <a:latin typeface="Trade Gothic Next"/>
                <a:sym typeface="Arial"/>
              </a:rPr>
              <a:t>Beyfortus</a:t>
            </a:r>
            <a:endParaRPr lang="en-US">
              <a:latin typeface="Trade Gothic Next"/>
            </a:endParaRPr>
          </a:p>
          <a:p>
            <a:pPr marL="0" indent="0">
              <a:buNone/>
            </a:pPr>
            <a:r>
              <a:rPr lang="en-US">
                <a:latin typeface="Trade Gothic Next"/>
                <a:sym typeface="Arial"/>
              </a:rPr>
              <a:t>C. </a:t>
            </a:r>
            <a:r>
              <a:rPr lang="en-US" err="1">
                <a:latin typeface="Trade Gothic Next"/>
                <a:sym typeface="Arial"/>
              </a:rPr>
              <a:t>Enflonsia</a:t>
            </a:r>
            <a:endParaRPr lang="en-US">
              <a:latin typeface="Trade Gothic Next"/>
              <a:sym typeface="Arial"/>
            </a:endParaRPr>
          </a:p>
        </p:txBody>
      </p:sp>
    </p:spTree>
    <p:extLst>
      <p:ext uri="{BB962C8B-B14F-4D97-AF65-F5344CB8AC3E}">
        <p14:creationId xmlns:p14="http://schemas.microsoft.com/office/powerpoint/2010/main" val="37021246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5B790-301A-EA0A-FB4F-247079EDE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F60E9-90FB-CD12-AC56-6913AB077F42}"/>
              </a:ext>
            </a:extLst>
          </p:cNvPr>
          <p:cNvSpPr>
            <a:spLocks noGrp="1"/>
          </p:cNvSpPr>
          <p:nvPr>
            <p:ph type="title"/>
          </p:nvPr>
        </p:nvSpPr>
        <p:spPr>
          <a:xfrm>
            <a:off x="839788" y="457200"/>
            <a:ext cx="4960121" cy="992777"/>
          </a:xfrm>
        </p:spPr>
        <p:txBody>
          <a:bodyPr>
            <a:noAutofit/>
          </a:bodyPr>
          <a:lstStyle/>
          <a:p>
            <a:r>
              <a:rPr lang="en-US" sz="4400"/>
              <a:t>RSV Prevention</a:t>
            </a:r>
          </a:p>
        </p:txBody>
      </p:sp>
      <p:sp>
        <p:nvSpPr>
          <p:cNvPr id="5" name="Text Placeholder 4">
            <a:extLst>
              <a:ext uri="{FF2B5EF4-FFF2-40B4-BE49-F238E27FC236}">
                <a16:creationId xmlns:a16="http://schemas.microsoft.com/office/drawing/2014/main" id="{B76A0FD5-6C50-9F14-0D62-869BB2F62B0C}"/>
              </a:ext>
            </a:extLst>
          </p:cNvPr>
          <p:cNvSpPr>
            <a:spLocks noGrp="1"/>
          </p:cNvSpPr>
          <p:nvPr>
            <p:ph type="body" sz="half" idx="2"/>
          </p:nvPr>
        </p:nvSpPr>
        <p:spPr>
          <a:xfrm>
            <a:off x="839788" y="1802674"/>
            <a:ext cx="5098675" cy="4066314"/>
          </a:xfrm>
        </p:spPr>
        <p:txBody>
          <a:bodyPr>
            <a:normAutofit/>
          </a:bodyPr>
          <a:lstStyle/>
          <a:p>
            <a:pPr marL="285750" indent="-285750">
              <a:buFont typeface="Arial" panose="020B0604020202020204" pitchFamily="34" charset="0"/>
              <a:buChar char="•"/>
            </a:pPr>
            <a:r>
              <a:rPr lang="en-US" sz="2400" err="1">
                <a:sym typeface="Arial"/>
              </a:rPr>
              <a:t>Nirsevimab</a:t>
            </a:r>
            <a:r>
              <a:rPr lang="en-US" sz="2400">
                <a:sym typeface="Arial"/>
              </a:rPr>
              <a:t> (</a:t>
            </a:r>
            <a:r>
              <a:rPr lang="en-US" sz="2400" err="1">
                <a:sym typeface="Arial"/>
              </a:rPr>
              <a:t>Beyfortus</a:t>
            </a:r>
            <a:r>
              <a:rPr lang="en-US" sz="2400">
                <a:sym typeface="Arial"/>
              </a:rPr>
              <a:t>) – monoclonal antibody</a:t>
            </a:r>
          </a:p>
          <a:p>
            <a:pPr marL="285750" indent="-285750">
              <a:buFont typeface="Arial" panose="020B0604020202020204" pitchFamily="34" charset="0"/>
              <a:buChar char="•"/>
            </a:pPr>
            <a:r>
              <a:rPr lang="en-US" sz="2400" err="1">
                <a:sym typeface="Arial"/>
              </a:rPr>
              <a:t>Clesrovimab-cfor</a:t>
            </a:r>
            <a:r>
              <a:rPr lang="en-US" sz="2400">
                <a:sym typeface="Arial"/>
              </a:rPr>
              <a:t> (</a:t>
            </a:r>
            <a:r>
              <a:rPr lang="en-US" sz="2400" err="1">
                <a:sym typeface="Arial"/>
              </a:rPr>
              <a:t>Enflonsia</a:t>
            </a:r>
            <a:r>
              <a:rPr lang="en-US" sz="2400">
                <a:sym typeface="Arial"/>
              </a:rPr>
              <a:t>) – monoclonal antibody </a:t>
            </a:r>
            <a:endParaRPr lang="en-US" sz="2400" i="1">
              <a:solidFill>
                <a:schemeClr val="accent2"/>
              </a:solidFill>
              <a:sym typeface="Arial"/>
            </a:endParaRPr>
          </a:p>
          <a:p>
            <a:pPr marL="285750" indent="-285750">
              <a:buFont typeface="Arial" panose="020B0604020202020204" pitchFamily="34" charset="0"/>
              <a:buChar char="•"/>
            </a:pPr>
            <a:r>
              <a:rPr lang="en-US" sz="2400" err="1">
                <a:sym typeface="Arial"/>
              </a:rPr>
              <a:t>Abrysvo</a:t>
            </a:r>
            <a:r>
              <a:rPr lang="en-US" sz="2400">
                <a:sym typeface="Arial"/>
              </a:rPr>
              <a:t> – maternal vaccine</a:t>
            </a:r>
          </a:p>
          <a:p>
            <a:endParaRPr lang="en-US" sz="2400">
              <a:sym typeface="Arial"/>
              <a:hlinkClick r:id="rId3">
                <a:extLst>
                  <a:ext uri="{A12FA001-AC4F-418D-AE19-62706E023703}">
                    <ahyp:hlinkClr xmlns:ahyp="http://schemas.microsoft.com/office/drawing/2018/hyperlinkcolor" val="tx"/>
                  </a:ext>
                </a:extLst>
              </a:hlinkClick>
            </a:endParaRPr>
          </a:p>
          <a:p>
            <a:r>
              <a:rPr lang="en-US" sz="2400">
                <a:solidFill>
                  <a:schemeClr val="accent2"/>
                </a:solidFill>
                <a:latin typeface="Trade Gothic Next" panose="020B0503040303020004" pitchFamily="34" charset="0"/>
                <a:ea typeface="+mn-lt"/>
                <a:cs typeface="+mn-lt"/>
                <a:hlinkClick r:id="rId3">
                  <a:extLst>
                    <a:ext uri="{A12FA001-AC4F-418D-AE19-62706E023703}">
                      <ahyp:hlinkClr xmlns:ahyp="http://schemas.microsoft.com/office/drawing/2018/hyperlinkcolor" val="tx"/>
                    </a:ext>
                  </a:extLst>
                </a:hlinkClick>
              </a:rPr>
              <a:t>AAP RSV Immunization Administration Guide</a:t>
            </a:r>
            <a:r>
              <a:rPr lang="en-US" sz="2400">
                <a:solidFill>
                  <a:schemeClr val="accent2"/>
                </a:solidFill>
                <a:latin typeface="Trade Gothic Next" panose="020B0503040303020004" pitchFamily="34" charset="0"/>
                <a:ea typeface="+mn-lt"/>
                <a:cs typeface="+mn-lt"/>
              </a:rPr>
              <a:t> </a:t>
            </a:r>
            <a:endParaRPr lang="en-US" sz="2400">
              <a:solidFill>
                <a:schemeClr val="accent2"/>
              </a:solidFill>
              <a:latin typeface="Trade Gothic Next" panose="020B0503040303020004" pitchFamily="34" charset="0"/>
              <a:ea typeface="Roboto"/>
              <a:cs typeface="Roboto"/>
            </a:endParaRPr>
          </a:p>
          <a:p>
            <a:pPr marL="285750" indent="-285750">
              <a:buFont typeface="Arial" panose="020B0604020202020204" pitchFamily="34" charset="0"/>
              <a:buChar char="•"/>
            </a:pPr>
            <a:endParaRPr lang="en-US" sz="2400">
              <a:sym typeface="Arial"/>
            </a:endParaRPr>
          </a:p>
        </p:txBody>
      </p:sp>
      <p:sp>
        <p:nvSpPr>
          <p:cNvPr id="9" name="Text Placeholder 4">
            <a:extLst>
              <a:ext uri="{FF2B5EF4-FFF2-40B4-BE49-F238E27FC236}">
                <a16:creationId xmlns:a16="http://schemas.microsoft.com/office/drawing/2014/main" id="{CB734143-AEC4-73B6-21C4-ACBBCBACBEF8}"/>
              </a:ext>
            </a:extLst>
          </p:cNvPr>
          <p:cNvSpPr txBox="1">
            <a:spLocks/>
          </p:cNvSpPr>
          <p:nvPr/>
        </p:nvSpPr>
        <p:spPr>
          <a:xfrm>
            <a:off x="6716048" y="5891980"/>
            <a:ext cx="5475952" cy="23478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rgbClr val="E4002B"/>
              </a:buClr>
              <a:buSzPct val="90000"/>
              <a:buFont typeface="Arial"/>
              <a:buNone/>
              <a:defRPr sz="1600" kern="1200">
                <a:solidFill>
                  <a:srgbClr val="005B99"/>
                </a:solidFill>
                <a:latin typeface="+mn-lt"/>
                <a:ea typeface="+mn-ea"/>
                <a:cs typeface="+mn-cs"/>
              </a:defRPr>
            </a:lvl1pPr>
            <a:lvl2pPr marL="457200" indent="0" algn="l" defTabSz="914400" rtl="0" eaLnBrk="1" latinLnBrk="0" hangingPunct="1">
              <a:lnSpc>
                <a:spcPct val="90000"/>
              </a:lnSpc>
              <a:spcBef>
                <a:spcPts val="400"/>
              </a:spcBef>
              <a:spcAft>
                <a:spcPts val="200"/>
              </a:spcAft>
              <a:buClr>
                <a:srgbClr val="E4002B"/>
              </a:buClr>
              <a:buSzPct val="90000"/>
              <a:buFont typeface="Arial"/>
              <a:buNone/>
              <a:defRPr sz="1400" kern="1200">
                <a:solidFill>
                  <a:srgbClr val="005B99"/>
                </a:solidFill>
                <a:latin typeface="Century Gothic"/>
                <a:ea typeface="+mn-ea"/>
                <a:cs typeface="+mn-cs"/>
              </a:defRPr>
            </a:lvl2pPr>
            <a:lvl3pPr marL="914400" indent="0" algn="l" defTabSz="914400" rtl="0" eaLnBrk="1" latinLnBrk="0" hangingPunct="1">
              <a:lnSpc>
                <a:spcPct val="90000"/>
              </a:lnSpc>
              <a:spcBef>
                <a:spcPts val="400"/>
              </a:spcBef>
              <a:spcAft>
                <a:spcPts val="200"/>
              </a:spcAft>
              <a:buClr>
                <a:srgbClr val="E4002B"/>
              </a:buClr>
              <a:buSzPct val="90000"/>
              <a:buFont typeface="Arial"/>
              <a:buNone/>
              <a:defRPr sz="1200" kern="1200">
                <a:solidFill>
                  <a:srgbClr val="005B99"/>
                </a:solidFill>
                <a:latin typeface="Century Gothic"/>
                <a:ea typeface="+mn-ea"/>
                <a:cs typeface="+mn-cs"/>
              </a:defRPr>
            </a:lvl3pPr>
            <a:lvl4pPr marL="1371600" indent="0" algn="l" defTabSz="914400" rtl="0" eaLnBrk="1" latinLnBrk="0" hangingPunct="1">
              <a:lnSpc>
                <a:spcPct val="90000"/>
              </a:lnSpc>
              <a:spcBef>
                <a:spcPts val="400"/>
              </a:spcBef>
              <a:spcAft>
                <a:spcPts val="200"/>
              </a:spcAft>
              <a:buClr>
                <a:srgbClr val="E4002B"/>
              </a:buClr>
              <a:buSzPct val="90000"/>
              <a:buFont typeface="Arial"/>
              <a:buNone/>
              <a:defRPr sz="1000" kern="1200">
                <a:solidFill>
                  <a:srgbClr val="005B99"/>
                </a:solidFill>
                <a:latin typeface="Century Gothic"/>
                <a:ea typeface="+mn-ea"/>
                <a:cs typeface="+mn-cs"/>
              </a:defRPr>
            </a:lvl4pPr>
            <a:lvl5pPr marL="1828800" indent="0" algn="l" defTabSz="914400" rtl="0" eaLnBrk="1" latinLnBrk="0" hangingPunct="1">
              <a:lnSpc>
                <a:spcPct val="90000"/>
              </a:lnSpc>
              <a:spcBef>
                <a:spcPts val="400"/>
              </a:spcBef>
              <a:spcAft>
                <a:spcPts val="200"/>
              </a:spcAft>
              <a:buClr>
                <a:srgbClr val="E4002B"/>
              </a:buClr>
              <a:buSzPct val="90000"/>
              <a:buFont typeface="Arial"/>
              <a:buNone/>
              <a:defRPr sz="1000" kern="1200">
                <a:solidFill>
                  <a:srgbClr val="005B99"/>
                </a:solidFill>
                <a:latin typeface="Century Gothic"/>
                <a:ea typeface="+mn-ea"/>
                <a:cs typeface="+mn-cs"/>
              </a:defRPr>
            </a:lvl5pPr>
            <a:lvl6pPr marL="22860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2"/>
              </a:buClr>
              <a:buSzPct val="85000"/>
              <a:buFont typeface="Wingdings" pitchFamily="2" charset="2"/>
              <a:buNone/>
              <a:defRPr sz="1000" kern="1200">
                <a:solidFill>
                  <a:schemeClr val="tx1"/>
                </a:solidFill>
                <a:latin typeface="+mn-lt"/>
                <a:ea typeface="+mn-ea"/>
                <a:cs typeface="+mn-cs"/>
              </a:defRPr>
            </a:lvl9pPr>
          </a:lstStyle>
          <a:p>
            <a:r>
              <a:rPr lang="en-US" sz="800">
                <a:solidFill>
                  <a:schemeClr val="tx1"/>
                </a:solidFill>
                <a:latin typeface="Trade Gothic Next" panose="020B0503040303020004" pitchFamily="34" charset="0"/>
                <a:sym typeface="Arial"/>
                <a:hlinkClick r:id="rId4">
                  <a:extLst>
                    <a:ext uri="{A12FA001-AC4F-418D-AE19-62706E023703}">
                      <ahyp:hlinkClr xmlns:ahyp="http://schemas.microsoft.com/office/drawing/2018/hyperlinkcolor" val="tx"/>
                    </a:ext>
                  </a:extLst>
                </a:hlinkClick>
              </a:rPr>
              <a:t>Source: ICAAP</a:t>
            </a:r>
            <a:endParaRPr lang="en-US" sz="800">
              <a:solidFill>
                <a:schemeClr val="tx1"/>
              </a:solidFill>
              <a:latin typeface="Trade Gothic Next" panose="020B0503040303020004" pitchFamily="34" charset="0"/>
              <a:ea typeface="Roboto"/>
              <a:cs typeface="Roboto"/>
            </a:endParaRPr>
          </a:p>
        </p:txBody>
      </p:sp>
      <p:pic>
        <p:nvPicPr>
          <p:cNvPr id="11" name="Picture 10">
            <a:extLst>
              <a:ext uri="{FF2B5EF4-FFF2-40B4-BE49-F238E27FC236}">
                <a16:creationId xmlns:a16="http://schemas.microsoft.com/office/drawing/2014/main" id="{4A16E2AA-1D59-599E-F6E5-0A73BDD255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2642" y="184366"/>
            <a:ext cx="4393568" cy="5684622"/>
          </a:xfrm>
          <a:prstGeom prst="rect">
            <a:avLst/>
          </a:prstGeom>
        </p:spPr>
      </p:pic>
    </p:spTree>
    <p:extLst>
      <p:ext uri="{BB962C8B-B14F-4D97-AF65-F5344CB8AC3E}">
        <p14:creationId xmlns:p14="http://schemas.microsoft.com/office/powerpoint/2010/main" val="426261539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93546-24F1-4E31-438D-A421481416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0C8842-2643-22E2-E0DF-EAE335A55EB9}"/>
              </a:ext>
            </a:extLst>
          </p:cNvPr>
          <p:cNvSpPr>
            <a:spLocks noGrp="1"/>
          </p:cNvSpPr>
          <p:nvPr>
            <p:ph type="title"/>
          </p:nvPr>
        </p:nvSpPr>
        <p:spPr/>
        <p:txBody>
          <a:bodyPr anchor="ctr">
            <a:normAutofit/>
          </a:bodyPr>
          <a:lstStyle/>
          <a:p>
            <a:r>
              <a:rPr lang="en-US" err="1"/>
              <a:t>Nirsevimab</a:t>
            </a:r>
            <a:r>
              <a:rPr lang="en-US"/>
              <a:t> - ALL infants &lt;8 months old </a:t>
            </a:r>
          </a:p>
        </p:txBody>
      </p:sp>
      <p:sp>
        <p:nvSpPr>
          <p:cNvPr id="3" name="Text Placeholder 2">
            <a:extLst>
              <a:ext uri="{FF2B5EF4-FFF2-40B4-BE49-F238E27FC236}">
                <a16:creationId xmlns:a16="http://schemas.microsoft.com/office/drawing/2014/main" id="{D4BFC6A2-39B6-75E6-BEE2-3F8C5DB855F9}"/>
              </a:ext>
            </a:extLst>
          </p:cNvPr>
          <p:cNvSpPr>
            <a:spLocks noGrp="1"/>
          </p:cNvSpPr>
          <p:nvPr>
            <p:ph idx="1"/>
          </p:nvPr>
        </p:nvSpPr>
        <p:spPr/>
        <p:txBody>
          <a:bodyPr vert="horz" lIns="91440" tIns="45720" rIns="91440" bIns="45720" rtlCol="0" anchor="t">
            <a:normAutofit/>
          </a:bodyPr>
          <a:lstStyle/>
          <a:p>
            <a:r>
              <a:rPr lang="en-US" sz="2400"/>
              <a:t>Born shortly before/during RSV season or entering their first RSV season (October-March).</a:t>
            </a:r>
          </a:p>
          <a:p>
            <a:r>
              <a:rPr lang="en-US" sz="2400"/>
              <a:t>Administer one appropriate dose </a:t>
            </a:r>
            <a:r>
              <a:rPr lang="en-US" sz="2400" b="1"/>
              <a:t>within one week of birth </a:t>
            </a:r>
            <a:r>
              <a:rPr lang="en-US" sz="2400"/>
              <a:t>if:</a:t>
            </a:r>
          </a:p>
          <a:p>
            <a:pPr lvl="1"/>
            <a:r>
              <a:rPr lang="en-US" sz="2000"/>
              <a:t>Mother did not receive </a:t>
            </a:r>
            <a:r>
              <a:rPr lang="en-US" sz="2000" err="1"/>
              <a:t>Abrysvo</a:t>
            </a:r>
            <a:endParaRPr lang="en-US" sz="2000"/>
          </a:p>
          <a:p>
            <a:pPr lvl="1"/>
            <a:r>
              <a:rPr lang="en-US" sz="2000"/>
              <a:t>Mother’s vaccination status is unknown </a:t>
            </a:r>
          </a:p>
          <a:p>
            <a:pPr lvl="1"/>
            <a:r>
              <a:rPr lang="en-US" sz="2000"/>
              <a:t>Mother received </a:t>
            </a:r>
            <a:r>
              <a:rPr lang="en-US" sz="2000" err="1"/>
              <a:t>Abrysvo</a:t>
            </a:r>
            <a:r>
              <a:rPr lang="en-US" sz="2000"/>
              <a:t> less than 14 days before delivery</a:t>
            </a:r>
            <a:endParaRPr lang="en-US" sz="2400"/>
          </a:p>
          <a:p>
            <a:r>
              <a:rPr lang="en-US" sz="2400"/>
              <a:t>Dosing:</a:t>
            </a:r>
          </a:p>
          <a:p>
            <a:pPr marL="835977" lvl="1" indent="-365760"/>
            <a:r>
              <a:rPr lang="en-US" sz="2000" b="1">
                <a:ea typeface="+mn-lt"/>
                <a:cs typeface="+mn-lt"/>
              </a:rPr>
              <a:t>50mg</a:t>
            </a:r>
            <a:r>
              <a:rPr lang="en-US" sz="2000" b="1">
                <a:ea typeface="Roboto"/>
                <a:cs typeface="Roboto"/>
              </a:rPr>
              <a:t>/0.5ml </a:t>
            </a:r>
            <a:r>
              <a:rPr lang="en-US" sz="2000">
                <a:ea typeface="Roboto"/>
                <a:cs typeface="Roboto"/>
              </a:rPr>
              <a:t>with </a:t>
            </a:r>
            <a:r>
              <a:rPr lang="en-US" sz="2000" b="1">
                <a:solidFill>
                  <a:srgbClr val="7030A0"/>
                </a:solidFill>
                <a:ea typeface="Roboto"/>
                <a:cs typeface="Roboto"/>
              </a:rPr>
              <a:t>purple</a:t>
            </a:r>
            <a:r>
              <a:rPr lang="en-US" sz="2000">
                <a:ea typeface="Roboto"/>
                <a:cs typeface="Roboto"/>
              </a:rPr>
              <a:t> plunger rod (for infants weighing </a:t>
            </a:r>
            <a:r>
              <a:rPr lang="en-US" sz="2000" b="1">
                <a:ea typeface="Roboto"/>
                <a:cs typeface="Roboto"/>
              </a:rPr>
              <a:t>&lt;5kg</a:t>
            </a:r>
            <a:r>
              <a:rPr lang="en-US" sz="2000">
                <a:ea typeface="Roboto"/>
                <a:cs typeface="Roboto"/>
              </a:rPr>
              <a:t>)</a:t>
            </a:r>
            <a:endParaRPr lang="en-US" sz="2000" b="1">
              <a:ea typeface="+mn-lt"/>
              <a:cs typeface="+mn-lt"/>
            </a:endParaRPr>
          </a:p>
          <a:p>
            <a:pPr marL="835977" lvl="1" indent="-365760"/>
            <a:r>
              <a:rPr lang="en-US" sz="2000" b="1">
                <a:ea typeface="+mn-lt"/>
                <a:cs typeface="+mn-lt"/>
              </a:rPr>
              <a:t>100mg</a:t>
            </a:r>
            <a:r>
              <a:rPr lang="en-US" sz="2000" b="1">
                <a:ea typeface="Roboto"/>
                <a:cs typeface="Roboto"/>
              </a:rPr>
              <a:t>/1ml </a:t>
            </a:r>
            <a:r>
              <a:rPr lang="en-US" sz="2000">
                <a:ea typeface="Roboto"/>
                <a:cs typeface="Roboto"/>
              </a:rPr>
              <a:t>with </a:t>
            </a:r>
            <a:r>
              <a:rPr lang="en-US" sz="2000" b="1">
                <a:solidFill>
                  <a:srgbClr val="00B0F0"/>
                </a:solidFill>
                <a:ea typeface="Roboto"/>
                <a:cs typeface="Roboto"/>
              </a:rPr>
              <a:t>light blue </a:t>
            </a:r>
            <a:r>
              <a:rPr lang="en-US" sz="2000">
                <a:ea typeface="Roboto"/>
                <a:cs typeface="Roboto"/>
              </a:rPr>
              <a:t>plunger rod (for infants weighing </a:t>
            </a:r>
            <a:r>
              <a:rPr lang="en-US" sz="2000"/>
              <a:t>≥</a:t>
            </a:r>
            <a:r>
              <a:rPr lang="en-US" sz="2000" b="1">
                <a:ea typeface="Roboto"/>
                <a:cs typeface="Roboto"/>
              </a:rPr>
              <a:t>5kg)</a:t>
            </a:r>
            <a:endParaRPr lang="en-US" sz="2000">
              <a:ea typeface="+mn-lt"/>
              <a:cs typeface="+mn-lt"/>
            </a:endParaRPr>
          </a:p>
        </p:txBody>
      </p:sp>
    </p:spTree>
    <p:extLst>
      <p:ext uri="{BB962C8B-B14F-4D97-AF65-F5344CB8AC3E}">
        <p14:creationId xmlns:p14="http://schemas.microsoft.com/office/powerpoint/2010/main" val="85071243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93546-24F1-4E31-438D-A421481416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0C8842-2643-22E2-E0DF-EAE335A55EB9}"/>
              </a:ext>
            </a:extLst>
          </p:cNvPr>
          <p:cNvSpPr>
            <a:spLocks noGrp="1"/>
          </p:cNvSpPr>
          <p:nvPr>
            <p:ph type="title"/>
          </p:nvPr>
        </p:nvSpPr>
        <p:spPr/>
        <p:txBody>
          <a:bodyPr anchor="ctr">
            <a:normAutofit/>
          </a:bodyPr>
          <a:lstStyle/>
          <a:p>
            <a:r>
              <a:rPr lang="en-US" sz="3600">
                <a:latin typeface="Trade Gothic Next Heavy"/>
              </a:rPr>
              <a:t>Nirsevimab - High Risk Children 8 - 19 Months </a:t>
            </a:r>
            <a:endParaRPr lang="en-US" sz="3600" b="0">
              <a:latin typeface="Trade Gothic Next Heavy"/>
            </a:endParaRPr>
          </a:p>
        </p:txBody>
      </p:sp>
      <p:sp>
        <p:nvSpPr>
          <p:cNvPr id="4" name="Content Placeholder 3">
            <a:extLst>
              <a:ext uri="{FF2B5EF4-FFF2-40B4-BE49-F238E27FC236}">
                <a16:creationId xmlns:a16="http://schemas.microsoft.com/office/drawing/2014/main" id="{DB395E2A-4018-108C-ABEC-55C2623752B8}"/>
              </a:ext>
            </a:extLst>
          </p:cNvPr>
          <p:cNvSpPr>
            <a:spLocks noGrp="1"/>
          </p:cNvSpPr>
          <p:nvPr>
            <p:ph sz="half" idx="2"/>
          </p:nvPr>
        </p:nvSpPr>
        <p:spPr>
          <a:xfrm>
            <a:off x="838200" y="2506662"/>
            <a:ext cx="10240768" cy="4351338"/>
          </a:xfrm>
        </p:spPr>
        <p:txBody>
          <a:bodyPr>
            <a:normAutofit/>
          </a:bodyPr>
          <a:lstStyle/>
          <a:p>
            <a:r>
              <a:rPr lang="en-US" sz="2400"/>
              <a:t>Children born preterm at less than 32 weeks gestation, regardless of the need for medication or other support.</a:t>
            </a:r>
          </a:p>
          <a:p>
            <a:r>
              <a:rPr lang="en-US" sz="2400"/>
              <a:t>Children with hemodynamically significant congenital heart disease.</a:t>
            </a:r>
          </a:p>
          <a:p>
            <a:r>
              <a:rPr lang="en-US" sz="2400"/>
              <a:t>Children with anatomic pulmonary abnormalities or neuromuscular disorders that put them at risk for severe RSV disease.</a:t>
            </a:r>
          </a:p>
          <a:p>
            <a:r>
              <a:rPr lang="en-US" sz="2400"/>
              <a:t>Children with Down syndrome or other chromosomal differences placing them at higher risk of severe RSV disease.</a:t>
            </a:r>
          </a:p>
        </p:txBody>
      </p:sp>
      <p:sp>
        <p:nvSpPr>
          <p:cNvPr id="5" name="TextBox 4">
            <a:extLst>
              <a:ext uri="{FF2B5EF4-FFF2-40B4-BE49-F238E27FC236}">
                <a16:creationId xmlns:a16="http://schemas.microsoft.com/office/drawing/2014/main" id="{EE401FB8-446C-0D30-756B-BF723C7A7FEF}"/>
              </a:ext>
            </a:extLst>
          </p:cNvPr>
          <p:cNvSpPr txBox="1"/>
          <p:nvPr/>
        </p:nvSpPr>
        <p:spPr>
          <a:xfrm>
            <a:off x="838200" y="1807156"/>
            <a:ext cx="9965933" cy="461665"/>
          </a:xfrm>
          <a:prstGeom prst="rect">
            <a:avLst/>
          </a:prstGeom>
          <a:noFill/>
        </p:spPr>
        <p:txBody>
          <a:bodyPr wrap="square" rtlCol="0">
            <a:spAutoFit/>
          </a:bodyPr>
          <a:lstStyle/>
          <a:p>
            <a:r>
              <a:rPr lang="en-US" sz="2400"/>
              <a:t>High risk now </a:t>
            </a:r>
            <a:r>
              <a:rPr lang="en-US" sz="2400" b="1"/>
              <a:t>also</a:t>
            </a:r>
            <a:r>
              <a:rPr lang="en-US" sz="2400"/>
              <a:t> includes:</a:t>
            </a:r>
          </a:p>
        </p:txBody>
      </p:sp>
      <p:sp>
        <p:nvSpPr>
          <p:cNvPr id="7" name="TextBox 6">
            <a:extLst>
              <a:ext uri="{FF2B5EF4-FFF2-40B4-BE49-F238E27FC236}">
                <a16:creationId xmlns:a16="http://schemas.microsoft.com/office/drawing/2014/main" id="{2688C4C1-9AB2-FF89-F116-C9CC179BC1D6}"/>
              </a:ext>
            </a:extLst>
          </p:cNvPr>
          <p:cNvSpPr txBox="1"/>
          <p:nvPr/>
        </p:nvSpPr>
        <p:spPr>
          <a:xfrm>
            <a:off x="0" y="6396335"/>
            <a:ext cx="7493000" cy="461665"/>
          </a:xfrm>
          <a:prstGeom prst="rect">
            <a:avLst/>
          </a:prstGeom>
          <a:noFill/>
        </p:spPr>
        <p:txBody>
          <a:bodyPr wrap="square">
            <a:spAutoFit/>
          </a:bodyPr>
          <a:lstStyle/>
          <a:p>
            <a:r>
              <a:rPr lang="en-US" sz="800">
                <a:solidFill>
                  <a:schemeClr val="bg1"/>
                </a:solidFill>
                <a:hlinkClick r:id="rId3">
                  <a:extLst>
                    <a:ext uri="{A12FA001-AC4F-418D-AE19-62706E023703}">
                      <ahyp:hlinkClr xmlns:ahyp="http://schemas.microsoft.com/office/drawing/2018/hyperlinkcolor" val="tx"/>
                    </a:ext>
                  </a:extLst>
                </a:hlinkClick>
              </a:rPr>
              <a:t>https://publications.aap.org/aapnews/news/35919?autologincheck=redirected</a:t>
            </a:r>
            <a:endParaRPr lang="en-US" sz="800">
              <a:solidFill>
                <a:schemeClr val="bg1"/>
              </a:solidFill>
            </a:endParaRPr>
          </a:p>
          <a:p>
            <a:r>
              <a:rPr lang="en-US" sz="800">
                <a:solidFill>
                  <a:schemeClr val="bg1"/>
                </a:solidFill>
                <a:hlinkClick r:id="rId4">
                  <a:extLst>
                    <a:ext uri="{A12FA001-AC4F-418D-AE19-62706E023703}">
                      <ahyp:hlinkClr xmlns:ahyp="http://schemas.microsoft.com/office/drawing/2018/hyperlinkcolor" val="tx"/>
                    </a:ext>
                  </a:extLst>
                </a:hlinkClick>
              </a:rPr>
              <a:t>https://publications.aap.org/pediatrics/article/doi/10.1542/peds.2026-079047/208784</a:t>
            </a:r>
            <a:r>
              <a:rPr lang="en-US" sz="800">
                <a:solidFill>
                  <a:srgbClr val="304FFE"/>
                </a:solidFill>
                <a:hlinkClick r:id="rId4">
                  <a:extLst>
                    <a:ext uri="{A12FA001-AC4F-418D-AE19-62706E023703}">
                      <ahyp:hlinkClr xmlns:ahyp="http://schemas.microsoft.com/office/drawing/2018/hyperlinkcolor" val="tx"/>
                    </a:ext>
                  </a:extLst>
                </a:hlinkClick>
              </a:rPr>
              <a:t>/</a:t>
            </a:r>
            <a:r>
              <a:rPr lang="en-US" sz="800">
                <a:solidFill>
                  <a:schemeClr val="bg1"/>
                </a:solidFill>
                <a:hlinkClick r:id="rId4">
                  <a:extLst>
                    <a:ext uri="{A12FA001-AC4F-418D-AE19-62706E023703}">
                      <ahyp:hlinkClr xmlns:ahyp="http://schemas.microsoft.com/office/drawing/2018/hyperlinkcolor" val="tx"/>
                    </a:ext>
                  </a:extLst>
                </a:hlinkClick>
              </a:rPr>
              <a:t>Recommendations-for-the-Prevention-of-Respiratory</a:t>
            </a:r>
            <a:endParaRPr lang="en-US" sz="800">
              <a:solidFill>
                <a:schemeClr val="bg1"/>
              </a:solidFill>
            </a:endParaRPr>
          </a:p>
          <a:p>
            <a:r>
              <a:rPr lang="en-US" sz="800">
                <a:solidFill>
                  <a:schemeClr val="bg1"/>
                </a:solidFill>
                <a:hlinkClick r:id="rId5">
                  <a:extLst>
                    <a:ext uri="{A12FA001-AC4F-418D-AE19-62706E023703}">
                      <ahyp:hlinkClr xmlns:ahyp="http://schemas.microsoft.com/office/drawing/2018/hyperlinkcolor" val="tx"/>
                    </a:ext>
                  </a:extLst>
                </a:hlinkClick>
              </a:rPr>
              <a:t>https://publications.aap.org/pediatrics/article/doi/10.1542/peds.2026-079049/208787/Recommendations-for-the-Prevention-of-Respiratory</a:t>
            </a:r>
            <a:endParaRPr lang="en-US" sz="800">
              <a:solidFill>
                <a:schemeClr val="bg1"/>
              </a:solidFill>
            </a:endParaRPr>
          </a:p>
        </p:txBody>
      </p:sp>
    </p:spTree>
    <p:extLst>
      <p:ext uri="{BB962C8B-B14F-4D97-AF65-F5344CB8AC3E}">
        <p14:creationId xmlns:p14="http://schemas.microsoft.com/office/powerpoint/2010/main" val="372017434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F2F7D-5A7E-4018-0178-31F0764854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8B58D-ABE1-DF7A-9E3B-CF7A8E8757AC}"/>
              </a:ext>
            </a:extLst>
          </p:cNvPr>
          <p:cNvSpPr>
            <a:spLocks noGrp="1"/>
          </p:cNvSpPr>
          <p:nvPr>
            <p:ph type="title"/>
          </p:nvPr>
        </p:nvSpPr>
        <p:spPr/>
        <p:txBody>
          <a:bodyPr>
            <a:normAutofit/>
          </a:bodyPr>
          <a:lstStyle/>
          <a:p>
            <a:r>
              <a:rPr lang="en-US" err="1">
                <a:latin typeface="Trade Gothic Next Heavy"/>
              </a:rPr>
              <a:t>Clesrovimab</a:t>
            </a:r>
            <a:r>
              <a:rPr lang="en-US">
                <a:latin typeface="Trade Gothic Next Heavy"/>
              </a:rPr>
              <a:t> - </a:t>
            </a:r>
            <a:r>
              <a:rPr lang="en-US"/>
              <a:t>ALL infants &lt; 8 months old </a:t>
            </a:r>
            <a:endParaRPr lang="en-US" b="0" cap="all">
              <a:latin typeface="Trade Gothic Next Heavy"/>
            </a:endParaRPr>
          </a:p>
        </p:txBody>
      </p:sp>
      <p:sp>
        <p:nvSpPr>
          <p:cNvPr id="8" name="Content Placeholder 7">
            <a:extLst>
              <a:ext uri="{FF2B5EF4-FFF2-40B4-BE49-F238E27FC236}">
                <a16:creationId xmlns:a16="http://schemas.microsoft.com/office/drawing/2014/main" id="{11DA2BA5-2ECA-4769-6C77-0388590C81A6}"/>
              </a:ext>
            </a:extLst>
          </p:cNvPr>
          <p:cNvSpPr>
            <a:spLocks noGrp="1"/>
          </p:cNvSpPr>
          <p:nvPr>
            <p:ph idx="1"/>
          </p:nvPr>
        </p:nvSpPr>
        <p:spPr>
          <a:xfrm>
            <a:off x="838200" y="1505585"/>
            <a:ext cx="10515600" cy="4351338"/>
          </a:xfrm>
        </p:spPr>
        <p:txBody>
          <a:bodyPr>
            <a:normAutofit/>
          </a:bodyPr>
          <a:lstStyle/>
          <a:p>
            <a:r>
              <a:rPr lang="en-US" sz="2400"/>
              <a:t>Born shortly before/during RSV season or entering their first RSV season (October-March).</a:t>
            </a:r>
          </a:p>
          <a:p>
            <a:r>
              <a:rPr lang="en-US" sz="2400"/>
              <a:t>Administer one appropriate dose within a week of birth during RSV season if:</a:t>
            </a:r>
          </a:p>
          <a:p>
            <a:pPr lvl="1"/>
            <a:r>
              <a:rPr lang="en-US" sz="2000"/>
              <a:t>Mother did not receive </a:t>
            </a:r>
            <a:r>
              <a:rPr lang="en-US" sz="2000" err="1"/>
              <a:t>Abrysvo</a:t>
            </a:r>
            <a:endParaRPr lang="en-US" sz="2000"/>
          </a:p>
          <a:p>
            <a:pPr lvl="1"/>
            <a:r>
              <a:rPr lang="en-US" sz="2000"/>
              <a:t>Mother’s vaccination status is unknown </a:t>
            </a:r>
          </a:p>
          <a:p>
            <a:pPr lvl="1"/>
            <a:r>
              <a:rPr lang="en-US" sz="2000"/>
              <a:t>Mother received </a:t>
            </a:r>
            <a:r>
              <a:rPr lang="en-US" sz="2000" err="1"/>
              <a:t>Abrysvo</a:t>
            </a:r>
            <a:r>
              <a:rPr lang="en-US" sz="2000"/>
              <a:t> less than 14 days before delivery</a:t>
            </a:r>
          </a:p>
          <a:p>
            <a:r>
              <a:rPr lang="en-US" sz="2400"/>
              <a:t>Dosing:</a:t>
            </a:r>
          </a:p>
          <a:p>
            <a:pPr lvl="1"/>
            <a:r>
              <a:rPr lang="en-US" sz="2000" b="1">
                <a:ea typeface="Roboto"/>
                <a:cs typeface="Roboto"/>
              </a:rPr>
              <a:t>105mg/0.7ml </a:t>
            </a:r>
            <a:r>
              <a:rPr lang="en-US" sz="2000">
                <a:ea typeface="Roboto"/>
                <a:cs typeface="Roboto"/>
              </a:rPr>
              <a:t>same dose for all infants &lt;8 months regardless of weight</a:t>
            </a:r>
            <a:endParaRPr lang="en-US" sz="2000"/>
          </a:p>
          <a:p>
            <a:pPr marL="0" indent="0">
              <a:buNone/>
            </a:pPr>
            <a:endParaRPr lang="en-US" sz="2400"/>
          </a:p>
          <a:p>
            <a:pPr marL="0" indent="0">
              <a:buNone/>
            </a:pPr>
            <a:r>
              <a:rPr lang="en-US" sz="2400"/>
              <a:t>Note: Not approved for second season administration. </a:t>
            </a:r>
          </a:p>
          <a:p>
            <a:pPr marL="0" indent="0">
              <a:buNone/>
            </a:pPr>
            <a:endParaRPr lang="en-US" sz="2400"/>
          </a:p>
        </p:txBody>
      </p:sp>
    </p:spTree>
    <p:extLst>
      <p:ext uri="{BB962C8B-B14F-4D97-AF65-F5344CB8AC3E}">
        <p14:creationId xmlns:p14="http://schemas.microsoft.com/office/powerpoint/2010/main" val="23342674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46D36F1-9E33-63DE-4A57-AECC257FBD9B}"/>
              </a:ext>
            </a:extLst>
          </p:cNvPr>
          <p:cNvSpPr>
            <a:spLocks noGrp="1"/>
          </p:cNvSpPr>
          <p:nvPr>
            <p:ph type="title"/>
          </p:nvPr>
        </p:nvSpPr>
        <p:spPr/>
        <p:txBody>
          <a:bodyPr>
            <a:normAutofit/>
          </a:bodyPr>
          <a:lstStyle/>
          <a:p>
            <a:r>
              <a:rPr lang="en-US">
                <a:latin typeface="Trade Gothic Next Heavy"/>
              </a:rPr>
              <a:t>RSV Immunization Effectiveness</a:t>
            </a:r>
            <a:endParaRPr lang="en-US" b="0" cap="all">
              <a:latin typeface="Trade Gothic Next Heavy"/>
            </a:endParaRPr>
          </a:p>
        </p:txBody>
      </p:sp>
      <p:sp>
        <p:nvSpPr>
          <p:cNvPr id="2" name="Content Placeholder 1">
            <a:extLst>
              <a:ext uri="{FF2B5EF4-FFF2-40B4-BE49-F238E27FC236}">
                <a16:creationId xmlns:a16="http://schemas.microsoft.com/office/drawing/2014/main" id="{B7447A97-11A5-05F3-1777-931C45ABABE7}"/>
              </a:ext>
            </a:extLst>
          </p:cNvPr>
          <p:cNvSpPr>
            <a:spLocks noGrp="1"/>
          </p:cNvSpPr>
          <p:nvPr>
            <p:ph idx="1"/>
          </p:nvPr>
        </p:nvSpPr>
        <p:spPr/>
        <p:txBody>
          <a:bodyPr>
            <a:normAutofit/>
          </a:bodyPr>
          <a:lstStyle/>
          <a:p>
            <a:pPr marL="342900" indent="-342900"/>
            <a:r>
              <a:rPr lang="en-US" sz="2400">
                <a:ea typeface="Roboto"/>
                <a:cs typeface="Roboto"/>
              </a:rPr>
              <a:t>NEJM 2025 - </a:t>
            </a:r>
            <a:r>
              <a:rPr lang="en-US" sz="2400" err="1">
                <a:ea typeface="Roboto"/>
                <a:cs typeface="Roboto"/>
              </a:rPr>
              <a:t>Nirsevimab</a:t>
            </a:r>
            <a:r>
              <a:rPr lang="en-US" sz="2400">
                <a:ea typeface="Roboto"/>
                <a:cs typeface="Roboto"/>
              </a:rPr>
              <a:t> effectiveness during the 2025-2026 season:</a:t>
            </a:r>
          </a:p>
          <a:p>
            <a:pPr marL="800100" lvl="1" indent="-342900"/>
            <a:r>
              <a:rPr lang="en-US" sz="2000">
                <a:ea typeface="Roboto"/>
                <a:cs typeface="Roboto"/>
              </a:rPr>
              <a:t>84% effective against medically attended infection in infants </a:t>
            </a:r>
          </a:p>
          <a:p>
            <a:pPr marL="800100" lvl="1" indent="-342900"/>
            <a:r>
              <a:rPr lang="en-US" sz="2000">
                <a:ea typeface="Roboto"/>
                <a:cs typeface="Roboto"/>
              </a:rPr>
              <a:t>77% - 83% effective against hospitalization for babies under 12 months </a:t>
            </a:r>
          </a:p>
          <a:p>
            <a:pPr marL="342900" indent="-342900"/>
            <a:endParaRPr lang="en-US" sz="2400">
              <a:ea typeface="Roboto"/>
              <a:cs typeface="Roboto"/>
            </a:endParaRPr>
          </a:p>
          <a:p>
            <a:pPr marL="342900" indent="-342900"/>
            <a:r>
              <a:rPr lang="en-US" sz="2400">
                <a:ea typeface="Roboto"/>
                <a:cs typeface="Roboto"/>
              </a:rPr>
              <a:t>NEJM 2025 – </a:t>
            </a:r>
            <a:r>
              <a:rPr lang="en-US" sz="2400" err="1">
                <a:ea typeface="Roboto"/>
                <a:cs typeface="Roboto"/>
              </a:rPr>
              <a:t>Clesrovimab</a:t>
            </a:r>
            <a:r>
              <a:rPr lang="en-US" sz="2400">
                <a:ea typeface="Roboto"/>
                <a:cs typeface="Roboto"/>
              </a:rPr>
              <a:t>:</a:t>
            </a:r>
          </a:p>
          <a:p>
            <a:pPr marL="800100" lvl="1" indent="-342900"/>
            <a:r>
              <a:rPr lang="en-US" sz="2000">
                <a:ea typeface="Roboto"/>
                <a:cs typeface="Roboto"/>
              </a:rPr>
              <a:t>60.4% effective against infection</a:t>
            </a:r>
          </a:p>
          <a:p>
            <a:pPr marL="800100" lvl="1" indent="-342900"/>
            <a:r>
              <a:rPr lang="en-US" sz="2000">
                <a:ea typeface="Roboto"/>
                <a:cs typeface="Roboto"/>
              </a:rPr>
              <a:t>84.2% effective against hospitalization</a:t>
            </a:r>
          </a:p>
          <a:p>
            <a:pPr marL="342900" indent="-342900"/>
            <a:endParaRPr lang="en-US" sz="2400">
              <a:ea typeface="Roboto"/>
              <a:cs typeface="Roboto"/>
            </a:endParaRPr>
          </a:p>
        </p:txBody>
      </p:sp>
      <p:sp>
        <p:nvSpPr>
          <p:cNvPr id="4" name="TextBox 3">
            <a:extLst>
              <a:ext uri="{FF2B5EF4-FFF2-40B4-BE49-F238E27FC236}">
                <a16:creationId xmlns:a16="http://schemas.microsoft.com/office/drawing/2014/main" id="{4F8CDE3F-87BC-B327-4CCC-579F075C2E5E}"/>
              </a:ext>
            </a:extLst>
          </p:cNvPr>
          <p:cNvSpPr txBox="1"/>
          <p:nvPr/>
        </p:nvSpPr>
        <p:spPr>
          <a:xfrm>
            <a:off x="235815" y="6358467"/>
            <a:ext cx="6094140" cy="461665"/>
          </a:xfrm>
          <a:prstGeom prst="rect">
            <a:avLst/>
          </a:prstGeom>
          <a:noFill/>
        </p:spPr>
        <p:txBody>
          <a:bodyPr wrap="square">
            <a:spAutoFit/>
          </a:bodyPr>
          <a:lstStyle/>
          <a:p>
            <a:r>
              <a:rPr lang="en-US" sz="800">
                <a:solidFill>
                  <a:schemeClr val="bg1"/>
                </a:solidFill>
                <a:latin typeface="Trade Gothic Next" panose="020B0503040303020004" pitchFamily="34" charset="0"/>
                <a:hlinkClick r:id="rId3">
                  <a:extLst>
                    <a:ext uri="{A12FA001-AC4F-418D-AE19-62706E023703}">
                      <ahyp:hlinkClr xmlns:ahyp="http://schemas.microsoft.com/office/drawing/2018/hyperlinkcolor" val="tx"/>
                    </a:ext>
                  </a:extLst>
                </a:hlinkClick>
              </a:rPr>
              <a:t>Effectiveness of RSV Prevention Strategies in US Infants: 2024–2025</a:t>
            </a:r>
          </a:p>
          <a:p>
            <a:r>
              <a:rPr lang="en-US" sz="800" err="1">
                <a:solidFill>
                  <a:schemeClr val="bg1"/>
                </a:solidFill>
                <a:latin typeface="Trade Gothic Next" panose="020B0503040303020004" pitchFamily="34" charset="0"/>
                <a:hlinkClick r:id="rId4">
                  <a:extLst>
                    <a:ext uri="{A12FA001-AC4F-418D-AE19-62706E023703}">
                      <ahyp:hlinkClr xmlns:ahyp="http://schemas.microsoft.com/office/drawing/2018/hyperlinkcolor" val="tx"/>
                    </a:ext>
                  </a:extLst>
                </a:hlinkClick>
              </a:rPr>
              <a:t>Clesrovimab</a:t>
            </a:r>
            <a:r>
              <a:rPr lang="en-US" sz="800">
                <a:solidFill>
                  <a:schemeClr val="bg1"/>
                </a:solidFill>
                <a:latin typeface="Trade Gothic Next" panose="020B0503040303020004" pitchFamily="34" charset="0"/>
                <a:hlinkClick r:id="rId4">
                  <a:extLst>
                    <a:ext uri="{A12FA001-AC4F-418D-AE19-62706E023703}">
                      <ahyp:hlinkClr xmlns:ahyp="http://schemas.microsoft.com/office/drawing/2018/hyperlinkcolor" val="tx"/>
                    </a:ext>
                  </a:extLst>
                </a:hlinkClick>
              </a:rPr>
              <a:t> for Prevention of RSV Disease in Healthy Infants</a:t>
            </a:r>
            <a:endParaRPr lang="en-US" sz="800">
              <a:solidFill>
                <a:schemeClr val="bg1"/>
              </a:solidFill>
              <a:latin typeface="Trade Gothic Next" panose="020B0503040303020004" pitchFamily="34" charset="0"/>
              <a:hlinkClick r:id="rId3">
                <a:extLst>
                  <a:ext uri="{A12FA001-AC4F-418D-AE19-62706E023703}">
                    <ahyp:hlinkClr xmlns:ahyp="http://schemas.microsoft.com/office/drawing/2018/hyperlinkcolor" val="tx"/>
                  </a:ext>
                </a:extLst>
              </a:hlinkClick>
            </a:endParaRPr>
          </a:p>
          <a:p>
            <a:endParaRPr lang="en-US" sz="800">
              <a:solidFill>
                <a:schemeClr val="bg1"/>
              </a:solidFill>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411707204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5B790-301A-EA0A-FB4F-247079EDE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F60E9-90FB-CD12-AC56-6913AB077F42}"/>
              </a:ext>
            </a:extLst>
          </p:cNvPr>
          <p:cNvSpPr>
            <a:spLocks noGrp="1"/>
          </p:cNvSpPr>
          <p:nvPr>
            <p:ph type="title"/>
          </p:nvPr>
        </p:nvSpPr>
        <p:spPr/>
        <p:txBody>
          <a:bodyPr spcFirstLastPara="1" lIns="91425" tIns="91425" rIns="91425" bIns="91425" anchor="ctr" anchorCtr="0">
            <a:normAutofit/>
          </a:bodyPr>
          <a:lstStyle/>
          <a:p>
            <a:r>
              <a:rPr lang="en-US" b="1" err="1"/>
              <a:t>Abrysvo</a:t>
            </a:r>
            <a:r>
              <a:rPr lang="en-US" b="1"/>
              <a:t> </a:t>
            </a:r>
            <a:r>
              <a:rPr lang="en-US"/>
              <a:t>- Pregnant Persons</a:t>
            </a:r>
            <a:endParaRPr lang="en-US" b="1"/>
          </a:p>
        </p:txBody>
      </p:sp>
      <p:sp>
        <p:nvSpPr>
          <p:cNvPr id="8" name="Text Placeholder 7">
            <a:extLst>
              <a:ext uri="{FF2B5EF4-FFF2-40B4-BE49-F238E27FC236}">
                <a16:creationId xmlns:a16="http://schemas.microsoft.com/office/drawing/2014/main" id="{F0625BED-C1D7-4703-C956-1674DA8075BB}"/>
              </a:ext>
            </a:extLst>
          </p:cNvPr>
          <p:cNvSpPr>
            <a:spLocks noGrp="1"/>
          </p:cNvSpPr>
          <p:nvPr>
            <p:ph idx="1"/>
          </p:nvPr>
        </p:nvSpPr>
        <p:spPr/>
        <p:txBody>
          <a:bodyPr vert="horz" lIns="91440" tIns="45720" rIns="91440" bIns="45720" rtlCol="0" anchor="t">
            <a:normAutofit/>
          </a:bodyPr>
          <a:lstStyle/>
          <a:p>
            <a:pPr marL="285750" lvl="3" indent="-285750"/>
            <a:r>
              <a:rPr lang="en-US" sz="2400"/>
              <a:t>One dose should be administered during RSV season for those between 32 – 36 weeks of gestation.</a:t>
            </a:r>
          </a:p>
          <a:p>
            <a:pPr marL="742950" lvl="4" indent="-285750"/>
            <a:r>
              <a:rPr lang="en-US" sz="2400"/>
              <a:t>The maternal vaccination season has been extended and should go from September 1 through March 1. </a:t>
            </a:r>
          </a:p>
          <a:p>
            <a:pPr marL="285750" lvl="3" indent="-285750"/>
            <a:r>
              <a:rPr lang="en-US" sz="2400"/>
              <a:t>Babies born 1-2 months after maternal vaccination have immediate protection.</a:t>
            </a:r>
          </a:p>
          <a:p>
            <a:pPr marL="285750" lvl="3" indent="-285750"/>
            <a:r>
              <a:rPr lang="en-US" sz="2400"/>
              <a:t>No data on revaccinating with every pregnancy – these studies are ongoing.</a:t>
            </a:r>
          </a:p>
          <a:p>
            <a:pPr marL="285750" lvl="3" indent="-285750"/>
            <a:r>
              <a:rPr lang="en-US" sz="2400"/>
              <a:t>Babies born to pregnant people who received a dose during a previous pregnancy should receive </a:t>
            </a:r>
            <a:r>
              <a:rPr lang="en-US" sz="2400" err="1"/>
              <a:t>nirsevimab</a:t>
            </a:r>
            <a:r>
              <a:rPr lang="en-US" sz="2400"/>
              <a:t> or </a:t>
            </a:r>
            <a:r>
              <a:rPr lang="en-US" sz="2400" err="1"/>
              <a:t>clesrovimab</a:t>
            </a:r>
            <a:r>
              <a:rPr lang="en-US" sz="2400"/>
              <a:t>.</a:t>
            </a:r>
          </a:p>
        </p:txBody>
      </p:sp>
      <p:sp>
        <p:nvSpPr>
          <p:cNvPr id="4" name="TextBox 3">
            <a:extLst>
              <a:ext uri="{FF2B5EF4-FFF2-40B4-BE49-F238E27FC236}">
                <a16:creationId xmlns:a16="http://schemas.microsoft.com/office/drawing/2014/main" id="{2E656F1F-EAFF-374A-18A9-B76C04A917DC}"/>
              </a:ext>
            </a:extLst>
          </p:cNvPr>
          <p:cNvSpPr txBox="1"/>
          <p:nvPr/>
        </p:nvSpPr>
        <p:spPr>
          <a:xfrm>
            <a:off x="0" y="6643559"/>
            <a:ext cx="6796720" cy="214441"/>
          </a:xfrm>
          <a:prstGeom prst="rect">
            <a:avLst/>
          </a:prstGeom>
          <a:noFill/>
        </p:spPr>
        <p:txBody>
          <a:bodyPr wrap="square">
            <a:spAutoFit/>
          </a:bodyPr>
          <a:lstStyle/>
          <a:p>
            <a:r>
              <a:rPr lang="en-US" sz="800">
                <a:solidFill>
                  <a:schemeClr val="bg1"/>
                </a:solidFill>
                <a:latin typeface="Trade Gothic Next" panose="020B0503040303020004" pitchFamily="34" charset="0"/>
                <a:hlinkClick r:id="rId3">
                  <a:extLst>
                    <a:ext uri="{A12FA001-AC4F-418D-AE19-62706E023703}">
                      <ahyp:hlinkClr xmlns:ahyp="http://schemas.microsoft.com/office/drawing/2018/hyperlinkcolor" val="tx"/>
                    </a:ext>
                  </a:extLst>
                </a:hlinkClick>
              </a:rPr>
              <a:t>https://www.acog.org/news/news-releases/2026/09/acog-releases-2026-27-respiratory-virus-season-immunization-recommendations</a:t>
            </a:r>
            <a:endParaRPr lang="en-US" sz="800">
              <a:solidFill>
                <a:schemeClr val="bg1"/>
              </a:solidFill>
              <a:latin typeface="Trade Gothic Next" panose="020B0503040303020004" pitchFamily="34" charset="0"/>
            </a:endParaRPr>
          </a:p>
        </p:txBody>
      </p:sp>
    </p:spTree>
    <p:extLst>
      <p:ext uri="{BB962C8B-B14F-4D97-AF65-F5344CB8AC3E}">
        <p14:creationId xmlns:p14="http://schemas.microsoft.com/office/powerpoint/2010/main" val="179953889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85B9D-198C-B95A-7213-417D407168B6}"/>
              </a:ext>
            </a:extLst>
          </p:cNvPr>
          <p:cNvSpPr>
            <a:spLocks noGrp="1"/>
          </p:cNvSpPr>
          <p:nvPr>
            <p:ph type="title"/>
          </p:nvPr>
        </p:nvSpPr>
        <p:spPr/>
        <p:txBody>
          <a:bodyPr>
            <a:normAutofit/>
          </a:bodyPr>
          <a:lstStyle/>
          <a:p>
            <a:r>
              <a:rPr lang="en-US"/>
              <a:t>VFC RSV Monoclonal Antibody Products for the 2026–2027 Season</a:t>
            </a:r>
          </a:p>
        </p:txBody>
      </p:sp>
      <p:graphicFrame>
        <p:nvGraphicFramePr>
          <p:cNvPr id="4" name="Content Placeholder 3">
            <a:extLst>
              <a:ext uri="{FF2B5EF4-FFF2-40B4-BE49-F238E27FC236}">
                <a16:creationId xmlns:a16="http://schemas.microsoft.com/office/drawing/2014/main" id="{DB8B8F91-1037-396A-E306-B3902C8000B4}"/>
              </a:ext>
            </a:extLst>
          </p:cNvPr>
          <p:cNvGraphicFramePr>
            <a:graphicFrameLocks noGrp="1"/>
          </p:cNvGraphicFramePr>
          <p:nvPr>
            <p:ph idx="1"/>
            <p:extLst>
              <p:ext uri="{D42A27DB-BD31-4B8C-83A1-F6EECF244321}">
                <p14:modId xmlns:p14="http://schemas.microsoft.com/office/powerpoint/2010/main" val="2928542323"/>
              </p:ext>
            </p:extLst>
          </p:nvPr>
        </p:nvGraphicFramePr>
        <p:xfrm>
          <a:off x="440871" y="1825625"/>
          <a:ext cx="11087100" cy="4854122"/>
        </p:xfrm>
        <a:graphic>
          <a:graphicData uri="http://schemas.openxmlformats.org/drawingml/2006/table">
            <a:tbl>
              <a:tblPr firstRow="1" bandRow="1">
                <a:tableStyleId>{F5AB1C69-6EDB-4FF4-983F-18BD219EF322}</a:tableStyleId>
              </a:tblPr>
              <a:tblGrid>
                <a:gridCol w="1548567">
                  <a:extLst>
                    <a:ext uri="{9D8B030D-6E8A-4147-A177-3AD203B41FA5}">
                      <a16:colId xmlns:a16="http://schemas.microsoft.com/office/drawing/2014/main" val="2547722375"/>
                    </a:ext>
                  </a:extLst>
                </a:gridCol>
                <a:gridCol w="1618735">
                  <a:extLst>
                    <a:ext uri="{9D8B030D-6E8A-4147-A177-3AD203B41FA5}">
                      <a16:colId xmlns:a16="http://schemas.microsoft.com/office/drawing/2014/main" val="3092247217"/>
                    </a:ext>
                  </a:extLst>
                </a:gridCol>
                <a:gridCol w="2458995">
                  <a:extLst>
                    <a:ext uri="{9D8B030D-6E8A-4147-A177-3AD203B41FA5}">
                      <a16:colId xmlns:a16="http://schemas.microsoft.com/office/drawing/2014/main" val="3261868602"/>
                    </a:ext>
                  </a:extLst>
                </a:gridCol>
                <a:gridCol w="2211859">
                  <a:extLst>
                    <a:ext uri="{9D8B030D-6E8A-4147-A177-3AD203B41FA5}">
                      <a16:colId xmlns:a16="http://schemas.microsoft.com/office/drawing/2014/main" val="273207770"/>
                    </a:ext>
                  </a:extLst>
                </a:gridCol>
                <a:gridCol w="1890584">
                  <a:extLst>
                    <a:ext uri="{9D8B030D-6E8A-4147-A177-3AD203B41FA5}">
                      <a16:colId xmlns:a16="http://schemas.microsoft.com/office/drawing/2014/main" val="2405968344"/>
                    </a:ext>
                  </a:extLst>
                </a:gridCol>
                <a:gridCol w="1358360">
                  <a:extLst>
                    <a:ext uri="{9D8B030D-6E8A-4147-A177-3AD203B41FA5}">
                      <a16:colId xmlns:a16="http://schemas.microsoft.com/office/drawing/2014/main" val="221635512"/>
                    </a:ext>
                  </a:extLst>
                </a:gridCol>
              </a:tblGrid>
              <a:tr h="781141">
                <a:tc>
                  <a:txBody>
                    <a:bodyPr/>
                    <a:lstStyle/>
                    <a:p>
                      <a:r>
                        <a:rPr lang="en-US"/>
                        <a:t>Manufacturer</a:t>
                      </a:r>
                    </a:p>
                  </a:txBody>
                  <a:tcPr/>
                </a:tc>
                <a:tc>
                  <a:txBody>
                    <a:bodyPr/>
                    <a:lstStyle/>
                    <a:p>
                      <a:r>
                        <a:rPr lang="en-US"/>
                        <a:t>Brand</a:t>
                      </a:r>
                    </a:p>
                  </a:txBody>
                  <a:tcPr/>
                </a:tc>
                <a:tc>
                  <a:txBody>
                    <a:bodyPr/>
                    <a:lstStyle/>
                    <a:p>
                      <a:r>
                        <a:rPr lang="en-US"/>
                        <a:t>Age Group</a:t>
                      </a:r>
                    </a:p>
                  </a:txBody>
                  <a:tcPr/>
                </a:tc>
                <a:tc>
                  <a:txBody>
                    <a:bodyPr/>
                    <a:lstStyle/>
                    <a:p>
                      <a:r>
                        <a:rPr lang="en-US"/>
                        <a:t>Packaging</a:t>
                      </a:r>
                    </a:p>
                  </a:txBody>
                  <a:tcPr/>
                </a:tc>
                <a:tc>
                  <a:txBody>
                    <a:bodyPr/>
                    <a:lstStyle/>
                    <a:p>
                      <a:r>
                        <a:rPr lang="en-US"/>
                        <a:t>NDC Code</a:t>
                      </a:r>
                    </a:p>
                  </a:txBody>
                  <a:tcPr/>
                </a:tc>
                <a:tc>
                  <a:txBody>
                    <a:bodyPr/>
                    <a:lstStyle/>
                    <a:p>
                      <a:r>
                        <a:rPr lang="en-US"/>
                        <a:t>Program</a:t>
                      </a:r>
                    </a:p>
                  </a:txBody>
                  <a:tcPr/>
                </a:tc>
                <a:extLst>
                  <a:ext uri="{0D108BD9-81ED-4DB2-BD59-A6C34878D82A}">
                    <a16:rowId xmlns:a16="http://schemas.microsoft.com/office/drawing/2014/main" val="675493085"/>
                  </a:ext>
                </a:extLst>
              </a:tr>
              <a:tr h="781141">
                <a:tc>
                  <a:txBody>
                    <a:bodyPr/>
                    <a:lstStyle/>
                    <a:p>
                      <a:r>
                        <a:rPr lang="en-US"/>
                        <a:t>Sanofi</a:t>
                      </a:r>
                    </a:p>
                  </a:txBody>
                  <a:tcPr/>
                </a:tc>
                <a:tc>
                  <a:txBody>
                    <a:bodyPr/>
                    <a:lstStyle/>
                    <a:p>
                      <a:r>
                        <a:rPr lang="en-US"/>
                        <a:t>Beyfortus (nirsevimab)</a:t>
                      </a:r>
                    </a:p>
                  </a:txBody>
                  <a:tcPr/>
                </a:tc>
                <a:tc>
                  <a:txBody>
                    <a:bodyPr/>
                    <a:lstStyle/>
                    <a:p>
                      <a:r>
                        <a:rPr lang="en-US"/>
                        <a:t>0 – 7 months</a:t>
                      </a:r>
                    </a:p>
                    <a:p>
                      <a:r>
                        <a:rPr lang="en-US"/>
                        <a:t>Less than 5 kg</a:t>
                      </a:r>
                    </a:p>
                  </a:txBody>
                  <a:tcPr/>
                </a:tc>
                <a:tc>
                  <a:txBody>
                    <a:bodyPr/>
                    <a:lstStyle/>
                    <a:p>
                      <a:r>
                        <a:rPr lang="en-US"/>
                        <a:t>50mg/0.5mL PFS</a:t>
                      </a:r>
                    </a:p>
                    <a:p>
                      <a:r>
                        <a:rPr lang="en-US"/>
                        <a:t>5-dose pack</a:t>
                      </a:r>
                    </a:p>
                  </a:txBody>
                  <a:tcPr/>
                </a:tc>
                <a:tc>
                  <a:txBody>
                    <a:bodyPr/>
                    <a:lstStyle/>
                    <a:p>
                      <a:r>
                        <a:rPr lang="en-US"/>
                        <a:t>49281-0575-15</a:t>
                      </a:r>
                    </a:p>
                  </a:txBody>
                  <a:tcPr/>
                </a:tc>
                <a:tc>
                  <a:txBody>
                    <a:bodyPr/>
                    <a:lstStyle/>
                    <a:p>
                      <a:r>
                        <a:rPr lang="en-US"/>
                        <a:t>VFC</a:t>
                      </a:r>
                    </a:p>
                    <a:p>
                      <a:r>
                        <a:rPr lang="en-US"/>
                        <a:t>IVAP</a:t>
                      </a:r>
                    </a:p>
                  </a:txBody>
                  <a:tcPr/>
                </a:tc>
                <a:extLst>
                  <a:ext uri="{0D108BD9-81ED-4DB2-BD59-A6C34878D82A}">
                    <a16:rowId xmlns:a16="http://schemas.microsoft.com/office/drawing/2014/main" val="3575541340"/>
                  </a:ext>
                </a:extLst>
              </a:tr>
              <a:tr h="781141">
                <a:tc>
                  <a:txBody>
                    <a:bodyPr/>
                    <a:lstStyle/>
                    <a:p>
                      <a:r>
                        <a:rPr lang="en-US"/>
                        <a:t>Sanofi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Beyfortus (nirsevimab)</a:t>
                      </a:r>
                    </a:p>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0 – 7 months</a:t>
                      </a:r>
                    </a:p>
                    <a:p>
                      <a:r>
                        <a:rPr lang="en-US"/>
                        <a:t>5 kg and greater and 8-19 months with risk factors, second season (2 injections)</a:t>
                      </a:r>
                    </a:p>
                  </a:txBody>
                  <a:tcPr/>
                </a:tc>
                <a:tc>
                  <a:txBody>
                    <a:bodyPr/>
                    <a:lstStyle/>
                    <a:p>
                      <a:r>
                        <a:rPr lang="en-US"/>
                        <a:t>100mg/mL PFS</a:t>
                      </a:r>
                    </a:p>
                    <a:p>
                      <a:r>
                        <a:rPr lang="en-US"/>
                        <a:t>5-dose pack</a:t>
                      </a:r>
                    </a:p>
                  </a:txBody>
                  <a:tcPr/>
                </a:tc>
                <a:tc>
                  <a:txBody>
                    <a:bodyPr/>
                    <a:lstStyle/>
                    <a:p>
                      <a:r>
                        <a:rPr lang="en-US"/>
                        <a:t>49281-0574-15</a:t>
                      </a:r>
                    </a:p>
                  </a:txBody>
                  <a:tcPr/>
                </a:tc>
                <a:tc>
                  <a:txBody>
                    <a:bodyPr/>
                    <a:lstStyle/>
                    <a:p>
                      <a:r>
                        <a:rPr lang="en-US"/>
                        <a:t>VFC</a:t>
                      </a:r>
                    </a:p>
                    <a:p>
                      <a:r>
                        <a:rPr lang="en-US"/>
                        <a:t>IVAP</a:t>
                      </a:r>
                    </a:p>
                    <a:p>
                      <a:endParaRPr lang="en-US"/>
                    </a:p>
                  </a:txBody>
                  <a:tcPr/>
                </a:tc>
                <a:extLst>
                  <a:ext uri="{0D108BD9-81ED-4DB2-BD59-A6C34878D82A}">
                    <a16:rowId xmlns:a16="http://schemas.microsoft.com/office/drawing/2014/main" val="94233711"/>
                  </a:ext>
                </a:extLst>
              </a:tr>
              <a:tr h="781141">
                <a:tc>
                  <a:txBody>
                    <a:bodyPr/>
                    <a:lstStyle/>
                    <a:p>
                      <a:r>
                        <a:rPr lang="en-US"/>
                        <a:t>Merck</a:t>
                      </a:r>
                    </a:p>
                  </a:txBody>
                  <a:tcPr/>
                </a:tc>
                <a:tc>
                  <a:txBody>
                    <a:bodyPr/>
                    <a:lstStyle/>
                    <a:p>
                      <a:r>
                        <a:rPr lang="en-US"/>
                        <a:t>Enflonsia (clesrovimab)</a:t>
                      </a:r>
                    </a:p>
                  </a:txBody>
                  <a:tcPr/>
                </a:tc>
                <a:tc>
                  <a:txBody>
                    <a:bodyPr/>
                    <a:lstStyle/>
                    <a:p>
                      <a:r>
                        <a:rPr lang="en-US"/>
                        <a:t>0 – 7 months</a:t>
                      </a:r>
                    </a:p>
                  </a:txBody>
                  <a:tcPr/>
                </a:tc>
                <a:tc>
                  <a:txBody>
                    <a:bodyPr/>
                    <a:lstStyle/>
                    <a:p>
                      <a:r>
                        <a:rPr lang="en-US"/>
                        <a:t>105 mg/0.7mL PFS</a:t>
                      </a:r>
                    </a:p>
                    <a:p>
                      <a:r>
                        <a:rPr lang="en-US"/>
                        <a:t>1-dose pack</a:t>
                      </a:r>
                    </a:p>
                  </a:txBody>
                  <a:tcPr/>
                </a:tc>
                <a:tc>
                  <a:txBody>
                    <a:bodyPr/>
                    <a:lstStyle/>
                    <a:p>
                      <a:r>
                        <a:rPr lang="en-US"/>
                        <a:t>00006-5073-01</a:t>
                      </a:r>
                    </a:p>
                  </a:txBody>
                  <a:tcPr/>
                </a:tc>
                <a:tc>
                  <a:txBody>
                    <a:bodyPr/>
                    <a:lstStyle/>
                    <a:p>
                      <a:r>
                        <a:rPr lang="en-US"/>
                        <a:t>VFC</a:t>
                      </a:r>
                    </a:p>
                    <a:p>
                      <a:r>
                        <a:rPr lang="en-US"/>
                        <a:t>IVAP</a:t>
                      </a:r>
                    </a:p>
                    <a:p>
                      <a:endParaRPr lang="en-US"/>
                    </a:p>
                  </a:txBody>
                  <a:tcPr/>
                </a:tc>
                <a:extLst>
                  <a:ext uri="{0D108BD9-81ED-4DB2-BD59-A6C34878D82A}">
                    <a16:rowId xmlns:a16="http://schemas.microsoft.com/office/drawing/2014/main" val="1513206719"/>
                  </a:ext>
                </a:extLst>
              </a:tr>
              <a:tr h="781141">
                <a:tc>
                  <a:txBody>
                    <a:bodyPr/>
                    <a:lstStyle/>
                    <a:p>
                      <a:r>
                        <a:rPr lang="en-US"/>
                        <a:t>Merck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Enflonsia (clesrovimab)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0 – 7 months</a:t>
                      </a:r>
                    </a:p>
                    <a:p>
                      <a:endParaRPr lang="en-US"/>
                    </a:p>
                  </a:txBody>
                  <a:tcPr/>
                </a:tc>
                <a:tc>
                  <a:txBody>
                    <a:bodyPr/>
                    <a:lstStyle/>
                    <a:p>
                      <a:r>
                        <a:rPr lang="en-US"/>
                        <a:t>105 mg/0.7mL PFS</a:t>
                      </a:r>
                    </a:p>
                    <a:p>
                      <a:r>
                        <a:rPr lang="en-US"/>
                        <a:t>10-dose pack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00006-5073-02</a:t>
                      </a:r>
                    </a:p>
                  </a:txBody>
                  <a:tcPr/>
                </a:tc>
                <a:tc>
                  <a:txBody>
                    <a:bodyPr/>
                    <a:lstStyle/>
                    <a:p>
                      <a:r>
                        <a:rPr lang="en-US"/>
                        <a:t>VFC</a:t>
                      </a:r>
                    </a:p>
                    <a:p>
                      <a:r>
                        <a:rPr lang="en-US"/>
                        <a:t>IVAP</a:t>
                      </a:r>
                    </a:p>
                    <a:p>
                      <a:endParaRPr lang="en-US"/>
                    </a:p>
                  </a:txBody>
                  <a:tcPr/>
                </a:tc>
                <a:extLst>
                  <a:ext uri="{0D108BD9-81ED-4DB2-BD59-A6C34878D82A}">
                    <a16:rowId xmlns:a16="http://schemas.microsoft.com/office/drawing/2014/main" val="3270780183"/>
                  </a:ext>
                </a:extLst>
              </a:tr>
            </a:tbl>
          </a:graphicData>
        </a:graphic>
      </p:graphicFrame>
    </p:spTree>
    <p:extLst>
      <p:ext uri="{BB962C8B-B14F-4D97-AF65-F5344CB8AC3E}">
        <p14:creationId xmlns:p14="http://schemas.microsoft.com/office/powerpoint/2010/main" val="257330051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90A4D-83BB-FAA2-251E-3F03062ED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51C88E-1DD5-1563-86E5-224FE299707C}"/>
              </a:ext>
            </a:extLst>
          </p:cNvPr>
          <p:cNvSpPr>
            <a:spLocks noGrp="1"/>
          </p:cNvSpPr>
          <p:nvPr>
            <p:ph type="title"/>
          </p:nvPr>
        </p:nvSpPr>
        <p:spPr/>
        <p:txBody>
          <a:bodyPr>
            <a:normAutofit/>
          </a:bodyPr>
          <a:lstStyle/>
          <a:p>
            <a:r>
              <a:rPr lang="en-US"/>
              <a:t>VFC RSV Vaccine Products for the 2026–2027 Season</a:t>
            </a:r>
          </a:p>
        </p:txBody>
      </p:sp>
      <p:graphicFrame>
        <p:nvGraphicFramePr>
          <p:cNvPr id="4" name="Content Placeholder 3">
            <a:extLst>
              <a:ext uri="{FF2B5EF4-FFF2-40B4-BE49-F238E27FC236}">
                <a16:creationId xmlns:a16="http://schemas.microsoft.com/office/drawing/2014/main" id="{EE7DB392-DDF4-ED27-C56D-37E9535A5B0E}"/>
              </a:ext>
            </a:extLst>
          </p:cNvPr>
          <p:cNvGraphicFramePr>
            <a:graphicFrameLocks noGrp="1"/>
          </p:cNvGraphicFramePr>
          <p:nvPr>
            <p:ph idx="1"/>
            <p:extLst>
              <p:ext uri="{D42A27DB-BD31-4B8C-83A1-F6EECF244321}">
                <p14:modId xmlns:p14="http://schemas.microsoft.com/office/powerpoint/2010/main" val="157445671"/>
              </p:ext>
            </p:extLst>
          </p:nvPr>
        </p:nvGraphicFramePr>
        <p:xfrm>
          <a:off x="424543" y="2168525"/>
          <a:ext cx="11087100" cy="1969861"/>
        </p:xfrm>
        <a:graphic>
          <a:graphicData uri="http://schemas.openxmlformats.org/drawingml/2006/table">
            <a:tbl>
              <a:tblPr firstRow="1" bandRow="1">
                <a:tableStyleId>{F5AB1C69-6EDB-4FF4-983F-18BD219EF322}</a:tableStyleId>
              </a:tblPr>
              <a:tblGrid>
                <a:gridCol w="1646997">
                  <a:extLst>
                    <a:ext uri="{9D8B030D-6E8A-4147-A177-3AD203B41FA5}">
                      <a16:colId xmlns:a16="http://schemas.microsoft.com/office/drawing/2014/main" val="2547722375"/>
                    </a:ext>
                  </a:extLst>
                </a:gridCol>
                <a:gridCol w="1704384">
                  <a:extLst>
                    <a:ext uri="{9D8B030D-6E8A-4147-A177-3AD203B41FA5}">
                      <a16:colId xmlns:a16="http://schemas.microsoft.com/office/drawing/2014/main" val="3092247217"/>
                    </a:ext>
                  </a:extLst>
                </a:gridCol>
                <a:gridCol w="2547967">
                  <a:extLst>
                    <a:ext uri="{9D8B030D-6E8A-4147-A177-3AD203B41FA5}">
                      <a16:colId xmlns:a16="http://schemas.microsoft.com/office/drawing/2014/main" val="3261868602"/>
                    </a:ext>
                  </a:extLst>
                </a:gridCol>
                <a:gridCol w="2272511">
                  <a:extLst>
                    <a:ext uri="{9D8B030D-6E8A-4147-A177-3AD203B41FA5}">
                      <a16:colId xmlns:a16="http://schemas.microsoft.com/office/drawing/2014/main" val="273207770"/>
                    </a:ext>
                  </a:extLst>
                </a:gridCol>
                <a:gridCol w="1870213">
                  <a:extLst>
                    <a:ext uri="{9D8B030D-6E8A-4147-A177-3AD203B41FA5}">
                      <a16:colId xmlns:a16="http://schemas.microsoft.com/office/drawing/2014/main" val="2405968344"/>
                    </a:ext>
                  </a:extLst>
                </a:gridCol>
                <a:gridCol w="1045028">
                  <a:extLst>
                    <a:ext uri="{9D8B030D-6E8A-4147-A177-3AD203B41FA5}">
                      <a16:colId xmlns:a16="http://schemas.microsoft.com/office/drawing/2014/main" val="221635512"/>
                    </a:ext>
                  </a:extLst>
                </a:gridCol>
              </a:tblGrid>
              <a:tr h="781141">
                <a:tc>
                  <a:txBody>
                    <a:bodyPr/>
                    <a:lstStyle/>
                    <a:p>
                      <a:r>
                        <a:rPr lang="en-US"/>
                        <a:t>Manufacturer</a:t>
                      </a:r>
                    </a:p>
                  </a:txBody>
                  <a:tcPr/>
                </a:tc>
                <a:tc>
                  <a:txBody>
                    <a:bodyPr/>
                    <a:lstStyle/>
                    <a:p>
                      <a:r>
                        <a:rPr lang="en-US"/>
                        <a:t>Brand</a:t>
                      </a:r>
                    </a:p>
                  </a:txBody>
                  <a:tcPr/>
                </a:tc>
                <a:tc>
                  <a:txBody>
                    <a:bodyPr/>
                    <a:lstStyle/>
                    <a:p>
                      <a:r>
                        <a:rPr lang="en-US"/>
                        <a:t>Age Group</a:t>
                      </a:r>
                    </a:p>
                  </a:txBody>
                  <a:tcPr/>
                </a:tc>
                <a:tc>
                  <a:txBody>
                    <a:bodyPr/>
                    <a:lstStyle/>
                    <a:p>
                      <a:r>
                        <a:rPr lang="en-US"/>
                        <a:t>Packaging</a:t>
                      </a:r>
                    </a:p>
                  </a:txBody>
                  <a:tcPr/>
                </a:tc>
                <a:tc>
                  <a:txBody>
                    <a:bodyPr/>
                    <a:lstStyle/>
                    <a:p>
                      <a:r>
                        <a:rPr lang="en-US"/>
                        <a:t>NDC Code</a:t>
                      </a:r>
                    </a:p>
                  </a:txBody>
                  <a:tcPr/>
                </a:tc>
                <a:tc>
                  <a:txBody>
                    <a:bodyPr/>
                    <a:lstStyle/>
                    <a:p>
                      <a:r>
                        <a:rPr lang="en-US"/>
                        <a:t>Program</a:t>
                      </a:r>
                    </a:p>
                  </a:txBody>
                  <a:tcPr/>
                </a:tc>
                <a:extLst>
                  <a:ext uri="{0D108BD9-81ED-4DB2-BD59-A6C34878D82A}">
                    <a16:rowId xmlns:a16="http://schemas.microsoft.com/office/drawing/2014/main" val="675493085"/>
                  </a:ext>
                </a:extLst>
              </a:tr>
              <a:tr h="781141">
                <a:tc>
                  <a:txBody>
                    <a:bodyPr/>
                    <a:lstStyle/>
                    <a:p>
                      <a:r>
                        <a:rPr lang="en-US"/>
                        <a:t>Pfizer</a:t>
                      </a:r>
                    </a:p>
                  </a:txBody>
                  <a:tcPr/>
                </a:tc>
                <a:tc>
                  <a:txBody>
                    <a:bodyPr/>
                    <a:lstStyle/>
                    <a:p>
                      <a:r>
                        <a:rPr lang="en-US"/>
                        <a:t>Abrysvo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For pregnant children/adolescents 18 years or younger</a:t>
                      </a:r>
                    </a:p>
                    <a:p>
                      <a:endParaRPr lang="en-US"/>
                    </a:p>
                  </a:txBody>
                  <a:tcPr/>
                </a:tc>
                <a:tc>
                  <a:txBody>
                    <a:bodyPr/>
                    <a:lstStyle/>
                    <a:p>
                      <a:r>
                        <a:rPr lang="en-US"/>
                        <a:t>0.5 mL Act-o-Vial </a:t>
                      </a:r>
                    </a:p>
                    <a:p>
                      <a:r>
                        <a:rPr lang="en-US"/>
                        <a:t>1-dose pack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00069-2465-01</a:t>
                      </a:r>
                    </a:p>
                  </a:txBody>
                  <a:tcPr/>
                </a:tc>
                <a:tc>
                  <a:txBody>
                    <a:bodyPr/>
                    <a:lstStyle/>
                    <a:p>
                      <a:r>
                        <a:rPr lang="en-US"/>
                        <a:t>VFC</a:t>
                      </a:r>
                    </a:p>
                    <a:p>
                      <a:endParaRPr lang="en-US"/>
                    </a:p>
                  </a:txBody>
                  <a:tcPr/>
                </a:tc>
                <a:extLst>
                  <a:ext uri="{0D108BD9-81ED-4DB2-BD59-A6C34878D82A}">
                    <a16:rowId xmlns:a16="http://schemas.microsoft.com/office/drawing/2014/main" val="3270780183"/>
                  </a:ext>
                </a:extLst>
              </a:tr>
            </a:tbl>
          </a:graphicData>
        </a:graphic>
      </p:graphicFrame>
    </p:spTree>
    <p:extLst>
      <p:ext uri="{BB962C8B-B14F-4D97-AF65-F5344CB8AC3E}">
        <p14:creationId xmlns:p14="http://schemas.microsoft.com/office/powerpoint/2010/main" val="304296796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78EBF-D683-42B0-A328-B49DDBDF6D0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5B41005-D665-3EEB-9C17-F7BBED44D320}"/>
              </a:ext>
            </a:extLst>
          </p:cNvPr>
          <p:cNvSpPr>
            <a:spLocks noGrp="1"/>
          </p:cNvSpPr>
          <p:nvPr>
            <p:ph type="title"/>
          </p:nvPr>
        </p:nvSpPr>
        <p:spPr/>
        <p:txBody>
          <a:bodyPr/>
          <a:lstStyle/>
          <a:p>
            <a:r>
              <a:rPr lang="en-US"/>
              <a:t>A Look Back: </a:t>
            </a:r>
            <a:r>
              <a:rPr lang="en-US" sz="4400"/>
              <a:t>COVID-19</a:t>
            </a:r>
          </a:p>
        </p:txBody>
      </p:sp>
      <p:sp>
        <p:nvSpPr>
          <p:cNvPr id="6" name="Text Placeholder 5">
            <a:extLst>
              <a:ext uri="{FF2B5EF4-FFF2-40B4-BE49-F238E27FC236}">
                <a16:creationId xmlns:a16="http://schemas.microsoft.com/office/drawing/2014/main" id="{31C0F4A2-73E7-D779-A6A3-A92963BE4BF5}"/>
              </a:ext>
            </a:extLst>
          </p:cNvPr>
          <p:cNvSpPr>
            <a:spLocks noGrp="1"/>
          </p:cNvSpPr>
          <p:nvPr>
            <p:ph idx="1"/>
          </p:nvPr>
        </p:nvSpPr>
        <p:spPr>
          <a:xfrm>
            <a:off x="633728" y="1554480"/>
            <a:ext cx="5462271" cy="4142105"/>
          </a:xfrm>
        </p:spPr>
        <p:txBody>
          <a:bodyPr>
            <a:normAutofit/>
          </a:bodyPr>
          <a:lstStyle/>
          <a:p>
            <a:pPr marL="548640" indent="-365760">
              <a:lnSpc>
                <a:spcPct val="110000"/>
              </a:lnSpc>
              <a:spcBef>
                <a:spcPts val="600"/>
              </a:spcBef>
            </a:pPr>
            <a:r>
              <a:rPr lang="en-US" sz="2400">
                <a:latin typeface="Trade Gothic Next"/>
              </a:rPr>
              <a:t>Infants made up a disproportionate number of hospitalizations. </a:t>
            </a:r>
          </a:p>
          <a:p>
            <a:pPr marL="1005840" lvl="1" indent="-365760">
              <a:lnSpc>
                <a:spcPct val="110000"/>
              </a:lnSpc>
              <a:spcBef>
                <a:spcPts val="600"/>
              </a:spcBef>
            </a:pPr>
            <a:r>
              <a:rPr lang="en-US" sz="2000"/>
              <a:t>Highest among those less than 6 months.</a:t>
            </a:r>
            <a:endParaRPr lang="en-US" sz="2000">
              <a:latin typeface="Trade Gothic Next"/>
            </a:endParaRPr>
          </a:p>
          <a:p>
            <a:pPr marL="548640" indent="-365760">
              <a:lnSpc>
                <a:spcPct val="110000"/>
              </a:lnSpc>
              <a:spcBef>
                <a:spcPts val="600"/>
              </a:spcBef>
            </a:pPr>
            <a:r>
              <a:rPr lang="en-US" sz="2400"/>
              <a:t>Among vaccine eligible groups, hospitalization was highest in children 6-11 months.</a:t>
            </a:r>
            <a:endParaRPr lang="en-US" sz="2400">
              <a:latin typeface="Trade Gothic Next"/>
            </a:endParaRPr>
          </a:p>
          <a:p>
            <a:pPr marL="548640" indent="-365760">
              <a:spcBef>
                <a:spcPts val="600"/>
              </a:spcBef>
            </a:pPr>
            <a:endParaRPr lang="en-US" sz="2000"/>
          </a:p>
        </p:txBody>
      </p:sp>
      <p:pic>
        <p:nvPicPr>
          <p:cNvPr id="4" name="Picture 3">
            <a:extLst>
              <a:ext uri="{FF2B5EF4-FFF2-40B4-BE49-F238E27FC236}">
                <a16:creationId xmlns:a16="http://schemas.microsoft.com/office/drawing/2014/main" id="{83748C43-85B1-5F28-CB00-32D0A9F05B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0725" y="2045170"/>
            <a:ext cx="5908262" cy="3175241"/>
          </a:xfrm>
          <a:prstGeom prst="rect">
            <a:avLst/>
          </a:prstGeom>
        </p:spPr>
      </p:pic>
      <p:sp>
        <p:nvSpPr>
          <p:cNvPr id="3" name="TextBox 2">
            <a:extLst>
              <a:ext uri="{FF2B5EF4-FFF2-40B4-BE49-F238E27FC236}">
                <a16:creationId xmlns:a16="http://schemas.microsoft.com/office/drawing/2014/main" id="{F643EDD6-9E1E-2C72-87AE-4E65590892B6}"/>
              </a:ext>
            </a:extLst>
          </p:cNvPr>
          <p:cNvSpPr txBox="1"/>
          <p:nvPr/>
        </p:nvSpPr>
        <p:spPr>
          <a:xfrm>
            <a:off x="6294121" y="4672477"/>
            <a:ext cx="6096000" cy="215444"/>
          </a:xfrm>
          <a:prstGeom prst="rect">
            <a:avLst/>
          </a:prstGeom>
          <a:noFill/>
        </p:spPr>
        <p:txBody>
          <a:bodyPr wrap="square">
            <a:spAutoFit/>
          </a:bodyPr>
          <a:lstStyle/>
          <a:p>
            <a:r>
              <a:rPr lang="en-US" sz="800">
                <a:latin typeface="Trade Gothic Next" panose="020B0503040303020004" pitchFamily="34" charset="0"/>
                <a:hlinkClick r:id="rId4">
                  <a:extLst>
                    <a:ext uri="{A12FA001-AC4F-418D-AE19-62706E023703}">
                      <ahyp:hlinkClr xmlns:ahyp="http://schemas.microsoft.com/office/drawing/2018/hyperlinkcolor" val="tx"/>
                    </a:ext>
                  </a:extLst>
                </a:hlinkClick>
              </a:rPr>
              <a:t>Source: CDC</a:t>
            </a:r>
            <a:endParaRPr lang="en-US" sz="800">
              <a:latin typeface="Trade Gothic Next" panose="020B0503040303020004" pitchFamily="34" charset="0"/>
            </a:endParaRPr>
          </a:p>
        </p:txBody>
      </p:sp>
      <p:sp>
        <p:nvSpPr>
          <p:cNvPr id="8" name="TextBox 7">
            <a:extLst>
              <a:ext uri="{FF2B5EF4-FFF2-40B4-BE49-F238E27FC236}">
                <a16:creationId xmlns:a16="http://schemas.microsoft.com/office/drawing/2014/main" id="{3228DF69-ACF8-261B-4280-90A8A6BE7D09}"/>
              </a:ext>
            </a:extLst>
          </p:cNvPr>
          <p:cNvSpPr txBox="1"/>
          <p:nvPr/>
        </p:nvSpPr>
        <p:spPr>
          <a:xfrm>
            <a:off x="104069" y="6358467"/>
            <a:ext cx="7137979" cy="615553"/>
          </a:xfrm>
          <a:prstGeom prst="rect">
            <a:avLst/>
          </a:prstGeom>
          <a:noFill/>
        </p:spPr>
        <p:txBody>
          <a:bodyPr wrap="square">
            <a:spAutoFit/>
          </a:bodyPr>
          <a:lstStyle/>
          <a:p>
            <a:r>
              <a:rPr lang="en-US" sz="800">
                <a:solidFill>
                  <a:schemeClr val="bg1"/>
                </a:solidFill>
                <a:latin typeface="Trade Gothic Next" panose="020B0503040303020004" pitchFamily="34" charset="0"/>
                <a:hlinkClick r:id="rId5">
                  <a:extLst>
                    <a:ext uri="{A12FA001-AC4F-418D-AE19-62706E023703}">
                      <ahyp:hlinkClr xmlns:ahyp="http://schemas.microsoft.com/office/drawing/2018/hyperlinkcolor" val="tx"/>
                    </a:ext>
                  </a:extLst>
                </a:hlinkClick>
              </a:rPr>
              <a:t>Comparison of COVID−19-Associated Inpatient Burden by Variant Period in Hospitalized Children Age &lt;5 years in the United States</a:t>
            </a:r>
            <a:endParaRPr lang="en-US" sz="800">
              <a:solidFill>
                <a:schemeClr val="bg1"/>
              </a:solidFill>
              <a:latin typeface="Trade Gothic Next" panose="020B0503040303020004" pitchFamily="34" charset="0"/>
            </a:endParaRPr>
          </a:p>
          <a:p>
            <a:r>
              <a:rPr lang="en-US" sz="800">
                <a:solidFill>
                  <a:schemeClr val="bg1"/>
                </a:solidFill>
                <a:latin typeface="Trade Gothic Next" panose="020B0503040303020004" pitchFamily="34" charset="0"/>
                <a:hlinkClick r:id="rId6"/>
              </a:rPr>
              <a:t>Most US Kids Hospitalized for COVID Had Chronic Illnesses; Less Than 4% Were Vaccinated</a:t>
            </a:r>
            <a:endParaRPr lang="en-US" sz="800">
              <a:solidFill>
                <a:schemeClr val="bg1"/>
              </a:solidFill>
              <a:latin typeface="Trade Gothic Next" panose="020B0503040303020004" pitchFamily="34" charset="0"/>
            </a:endParaRPr>
          </a:p>
          <a:p>
            <a:endParaRPr lang="en-US">
              <a:solidFill>
                <a:schemeClr val="bg1"/>
              </a:solidFill>
            </a:endParaRPr>
          </a:p>
        </p:txBody>
      </p:sp>
    </p:spTree>
    <p:extLst>
      <p:ext uri="{BB962C8B-B14F-4D97-AF65-F5344CB8AC3E}">
        <p14:creationId xmlns:p14="http://schemas.microsoft.com/office/powerpoint/2010/main" val="247582388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D0972-8E38-15B9-D9FD-D4177840A94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3AC9235-09DE-233E-CA07-66FB82C83F80}"/>
              </a:ext>
            </a:extLst>
          </p:cNvPr>
          <p:cNvSpPr>
            <a:spLocks noGrp="1"/>
          </p:cNvSpPr>
          <p:nvPr>
            <p:ph type="title"/>
          </p:nvPr>
        </p:nvSpPr>
        <p:spPr/>
        <p:txBody>
          <a:bodyPr/>
          <a:lstStyle/>
          <a:p>
            <a:r>
              <a:rPr lang="en-US"/>
              <a:t>A Look Back:</a:t>
            </a:r>
            <a:r>
              <a:rPr lang="en-US" sz="4400" b="1"/>
              <a:t> COVID-19</a:t>
            </a:r>
            <a:endParaRPr lang="en-US" sz="4400"/>
          </a:p>
        </p:txBody>
      </p:sp>
      <p:sp>
        <p:nvSpPr>
          <p:cNvPr id="2" name="Content Placeholder 1">
            <a:extLst>
              <a:ext uri="{FF2B5EF4-FFF2-40B4-BE49-F238E27FC236}">
                <a16:creationId xmlns:a16="http://schemas.microsoft.com/office/drawing/2014/main" id="{CBA219B5-9932-E087-D867-F347B657A9C0}"/>
              </a:ext>
            </a:extLst>
          </p:cNvPr>
          <p:cNvSpPr>
            <a:spLocks noGrp="1"/>
          </p:cNvSpPr>
          <p:nvPr>
            <p:ph sz="half" idx="2"/>
          </p:nvPr>
        </p:nvSpPr>
        <p:spPr>
          <a:xfrm>
            <a:off x="879036" y="1825625"/>
            <a:ext cx="10474764" cy="4351338"/>
          </a:xfrm>
        </p:spPr>
        <p:txBody>
          <a:bodyPr>
            <a:normAutofit/>
          </a:bodyPr>
          <a:lstStyle/>
          <a:p>
            <a:pPr marL="0" indent="0">
              <a:buNone/>
            </a:pPr>
            <a:r>
              <a:rPr lang="en-US" sz="2400" b="1"/>
              <a:t>Illinois</a:t>
            </a:r>
          </a:p>
          <a:p>
            <a:r>
              <a:rPr lang="en-US" sz="2400"/>
              <a:t>Between September 1, 2025 and May 2, 2026: 65 ICU admissions for children aged 0-4 years old. </a:t>
            </a:r>
          </a:p>
          <a:p>
            <a:r>
              <a:rPr lang="en-US" sz="2400"/>
              <a:t>One pediatric COVID-19 death for the season. </a:t>
            </a:r>
          </a:p>
        </p:txBody>
      </p:sp>
    </p:spTree>
    <p:extLst>
      <p:ext uri="{BB962C8B-B14F-4D97-AF65-F5344CB8AC3E}">
        <p14:creationId xmlns:p14="http://schemas.microsoft.com/office/powerpoint/2010/main" val="30436142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841F8-483C-C12B-E481-70D0953148FF}"/>
              </a:ext>
            </a:extLst>
          </p:cNvPr>
          <p:cNvSpPr>
            <a:spLocks noGrp="1"/>
          </p:cNvSpPr>
          <p:nvPr>
            <p:ph type="title"/>
          </p:nvPr>
        </p:nvSpPr>
        <p:spPr/>
        <p:txBody>
          <a:bodyPr/>
          <a:lstStyle/>
          <a:p>
            <a:r>
              <a:rPr lang="en-US"/>
              <a:t>COVID-19 Recommendations</a:t>
            </a:r>
          </a:p>
        </p:txBody>
      </p:sp>
      <p:sp>
        <p:nvSpPr>
          <p:cNvPr id="3" name="Content Placeholder 2">
            <a:extLst>
              <a:ext uri="{FF2B5EF4-FFF2-40B4-BE49-F238E27FC236}">
                <a16:creationId xmlns:a16="http://schemas.microsoft.com/office/drawing/2014/main" id="{C4EE7947-83EB-F6B2-AE56-A6EF842BAB60}"/>
              </a:ext>
            </a:extLst>
          </p:cNvPr>
          <p:cNvSpPr>
            <a:spLocks noGrp="1"/>
          </p:cNvSpPr>
          <p:nvPr>
            <p:ph idx="1"/>
          </p:nvPr>
        </p:nvSpPr>
        <p:spPr>
          <a:xfrm>
            <a:off x="838200" y="1615313"/>
            <a:ext cx="10515600" cy="4351338"/>
          </a:xfrm>
        </p:spPr>
        <p:txBody>
          <a:bodyPr>
            <a:normAutofit/>
          </a:bodyPr>
          <a:lstStyle/>
          <a:p>
            <a:pPr>
              <a:lnSpc>
                <a:spcPct val="100000"/>
              </a:lnSpc>
            </a:pPr>
            <a:r>
              <a:rPr lang="en-US" sz="2400"/>
              <a:t>All children ages 6-23 months.</a:t>
            </a:r>
          </a:p>
          <a:p>
            <a:pPr>
              <a:lnSpc>
                <a:spcPct val="100000"/>
              </a:lnSpc>
            </a:pPr>
            <a:r>
              <a:rPr lang="en-US" sz="2400"/>
              <a:t>Children ages 2-18 years: single dose of age-appropriate 2026-2027 COVID-19 vaccine regardless of vaccination status for those who:</a:t>
            </a:r>
          </a:p>
          <a:p>
            <a:pPr lvl="1">
              <a:lnSpc>
                <a:spcPct val="100000"/>
              </a:lnSpc>
            </a:pPr>
            <a:r>
              <a:rPr lang="en-US" sz="2000"/>
              <a:t>are at high risk of severe COVID-19,</a:t>
            </a:r>
          </a:p>
          <a:p>
            <a:pPr lvl="1">
              <a:lnSpc>
                <a:spcPct val="100000"/>
              </a:lnSpc>
            </a:pPr>
            <a:r>
              <a:rPr lang="en-US" sz="2000"/>
              <a:t>are residents of long-term care facilities or other congregate settings,</a:t>
            </a:r>
          </a:p>
          <a:p>
            <a:pPr lvl="1">
              <a:lnSpc>
                <a:spcPct val="100000"/>
              </a:lnSpc>
            </a:pPr>
            <a:r>
              <a:rPr lang="en-US" sz="2000"/>
              <a:t>have never been vaccinated or,</a:t>
            </a:r>
          </a:p>
          <a:p>
            <a:pPr lvl="1">
              <a:lnSpc>
                <a:spcPct val="100000"/>
              </a:lnSpc>
            </a:pPr>
            <a:r>
              <a:rPr lang="en-US" sz="2000"/>
              <a:t>have household contacts at high risk for severe COVID-19.</a:t>
            </a:r>
          </a:p>
          <a:p>
            <a:pPr>
              <a:lnSpc>
                <a:spcPct val="100000"/>
              </a:lnSpc>
            </a:pPr>
            <a:r>
              <a:rPr lang="en-US" sz="2400"/>
              <a:t>Children not in one of these groups whose parent or guardian desires their protection from COVID-19 also should be offered a single dose of the updated vaccine.</a:t>
            </a:r>
          </a:p>
          <a:p>
            <a:pPr marL="0" indent="0">
              <a:buNone/>
            </a:pPr>
            <a:endParaRPr lang="en-US"/>
          </a:p>
          <a:p>
            <a:endParaRPr lang="en-US"/>
          </a:p>
          <a:p>
            <a:endParaRPr lang="en-US"/>
          </a:p>
        </p:txBody>
      </p:sp>
      <p:sp>
        <p:nvSpPr>
          <p:cNvPr id="5" name="TextBox 4">
            <a:extLst>
              <a:ext uri="{FF2B5EF4-FFF2-40B4-BE49-F238E27FC236}">
                <a16:creationId xmlns:a16="http://schemas.microsoft.com/office/drawing/2014/main" id="{5A347B43-428E-7BE7-B676-4309DF942D8D}"/>
              </a:ext>
            </a:extLst>
          </p:cNvPr>
          <p:cNvSpPr txBox="1"/>
          <p:nvPr/>
        </p:nvSpPr>
        <p:spPr>
          <a:xfrm>
            <a:off x="2504397" y="5652504"/>
            <a:ext cx="8701024" cy="430887"/>
          </a:xfrm>
          <a:prstGeom prst="rect">
            <a:avLst/>
          </a:prstGeom>
          <a:noFill/>
        </p:spPr>
        <p:txBody>
          <a:bodyPr wrap="square">
            <a:spAutoFit/>
          </a:bodyPr>
          <a:lstStyle/>
          <a:p>
            <a:r>
              <a:rPr lang="en-US" sz="2200">
                <a:solidFill>
                  <a:schemeClr val="accent2"/>
                </a:solidFill>
                <a:latin typeface="Trade Gothic Next" panose="020B0503040303020004" pitchFamily="34" charset="0"/>
                <a:hlinkClick r:id="rId3">
                  <a:extLst>
                    <a:ext uri="{A12FA001-AC4F-418D-AE19-62706E023703}">
                      <ahyp:hlinkClr xmlns:ahyp="http://schemas.microsoft.com/office/drawing/2018/hyperlinkcolor" val="tx"/>
                    </a:ext>
                  </a:extLst>
                </a:hlinkClick>
              </a:rPr>
              <a:t>Pediatric COVID-19 Vaccine Dosing Quick Reference Guide</a:t>
            </a:r>
            <a:endParaRPr lang="en-US" sz="2200">
              <a:solidFill>
                <a:schemeClr val="accent2"/>
              </a:solidFill>
              <a:latin typeface="Trade Gothic Next" panose="020B0503040303020004" pitchFamily="34" charset="0"/>
            </a:endParaRPr>
          </a:p>
        </p:txBody>
      </p:sp>
    </p:spTree>
    <p:extLst>
      <p:ext uri="{BB962C8B-B14F-4D97-AF65-F5344CB8AC3E}">
        <p14:creationId xmlns:p14="http://schemas.microsoft.com/office/powerpoint/2010/main" val="199259561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E7F45E-D7F2-DF47-85CF-B3C47A61242B}"/>
              </a:ext>
            </a:extLst>
          </p:cNvPr>
          <p:cNvSpPr>
            <a:spLocks noGrp="1"/>
          </p:cNvSpPr>
          <p:nvPr>
            <p:ph type="title"/>
          </p:nvPr>
        </p:nvSpPr>
        <p:spPr/>
        <p:txBody>
          <a:bodyPr anchor="ctr">
            <a:normAutofit/>
          </a:bodyPr>
          <a:lstStyle/>
          <a:p>
            <a:r>
              <a:rPr lang="en-US"/>
              <a:t>Dosing Schedule 6mo-4yrs </a:t>
            </a:r>
            <a:endParaRPr lang="en-US" b="1"/>
          </a:p>
        </p:txBody>
      </p:sp>
      <p:pic>
        <p:nvPicPr>
          <p:cNvPr id="7" name="Picture 6">
            <a:extLst>
              <a:ext uri="{FF2B5EF4-FFF2-40B4-BE49-F238E27FC236}">
                <a16:creationId xmlns:a16="http://schemas.microsoft.com/office/drawing/2014/main" id="{7CAE13E0-37AF-22FF-F4B4-E947E44B210A}"/>
              </a:ext>
            </a:extLst>
          </p:cNvPr>
          <p:cNvPicPr>
            <a:picLocks noChangeAspect="1"/>
          </p:cNvPicPr>
          <p:nvPr/>
        </p:nvPicPr>
        <p:blipFill>
          <a:blip r:embed="rId3">
            <a:extLst>
              <a:ext uri="{28A0092B-C50C-407E-A947-70E740481C1C}">
                <a14:useLocalDpi xmlns:a14="http://schemas.microsoft.com/office/drawing/2010/main" val="0"/>
              </a:ext>
            </a:extLst>
          </a:blip>
          <a:srcRect l="1590" r="1849"/>
          <a:stretch>
            <a:fillRect/>
          </a:stretch>
        </p:blipFill>
        <p:spPr>
          <a:xfrm>
            <a:off x="1424763" y="1410053"/>
            <a:ext cx="9175898" cy="4279674"/>
          </a:xfrm>
          <a:prstGeom prst="rect">
            <a:avLst/>
          </a:prstGeom>
        </p:spPr>
      </p:pic>
      <p:sp>
        <p:nvSpPr>
          <p:cNvPr id="9" name="TextBox 8">
            <a:extLst>
              <a:ext uri="{FF2B5EF4-FFF2-40B4-BE49-F238E27FC236}">
                <a16:creationId xmlns:a16="http://schemas.microsoft.com/office/drawing/2014/main" id="{F133425B-830C-16B9-2EA0-0458CBDEDEBB}"/>
              </a:ext>
            </a:extLst>
          </p:cNvPr>
          <p:cNvSpPr txBox="1"/>
          <p:nvPr/>
        </p:nvSpPr>
        <p:spPr>
          <a:xfrm>
            <a:off x="3045691" y="5689727"/>
            <a:ext cx="6100618" cy="276999"/>
          </a:xfrm>
          <a:prstGeom prst="rect">
            <a:avLst/>
          </a:prstGeom>
          <a:noFill/>
        </p:spPr>
        <p:txBody>
          <a:bodyPr wrap="square">
            <a:spAutoFit/>
          </a:bodyPr>
          <a:lstStyle/>
          <a:p>
            <a:pPr marL="457200" lvl="1" indent="0">
              <a:buClr>
                <a:schemeClr val="accent2"/>
              </a:buClr>
              <a:buNone/>
            </a:pPr>
            <a:r>
              <a:rPr lang="en-US" sz="1200">
                <a:solidFill>
                  <a:schemeClr val="accent2"/>
                </a:solidFill>
                <a:latin typeface="Trade Gothic Next Heavy" panose="020B0903040303020004" pitchFamily="34" charset="0"/>
                <a:hlinkClick r:id="rId4">
                  <a:extLst>
                    <a:ext uri="{A12FA001-AC4F-418D-AE19-62706E023703}">
                      <ahyp:hlinkClr xmlns:ahyp="http://schemas.microsoft.com/office/drawing/2018/hyperlinkcolor" val="tx"/>
                    </a:ext>
                  </a:extLst>
                </a:hlinkClick>
              </a:rPr>
              <a:t>Pediatric COVID-19 Vaccine Dosing Quick Reference Guide</a:t>
            </a:r>
            <a:r>
              <a:rPr lang="en-US" sz="1200">
                <a:solidFill>
                  <a:schemeClr val="accent2"/>
                </a:solidFill>
                <a:latin typeface="Trade Gothic Next Heavy" panose="020B0903040303020004" pitchFamily="34" charset="0"/>
              </a:rPr>
              <a:t> - AAP</a:t>
            </a:r>
            <a:endParaRPr lang="en-US" sz="1200">
              <a:solidFill>
                <a:schemeClr val="accent2"/>
              </a:solidFill>
              <a:latin typeface="Trade Gothic Next Heavy" panose="020B0903040303020004" pitchFamily="34" charset="0"/>
              <a:ea typeface="+mn-lt"/>
              <a:cs typeface="+mn-lt"/>
            </a:endParaRPr>
          </a:p>
        </p:txBody>
      </p:sp>
    </p:spTree>
    <p:extLst>
      <p:ext uri="{BB962C8B-B14F-4D97-AF65-F5344CB8AC3E}">
        <p14:creationId xmlns:p14="http://schemas.microsoft.com/office/powerpoint/2010/main" val="293297193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E7F45E-D7F2-DF47-85CF-B3C47A61242B}"/>
              </a:ext>
            </a:extLst>
          </p:cNvPr>
          <p:cNvSpPr>
            <a:spLocks noGrp="1"/>
          </p:cNvSpPr>
          <p:nvPr>
            <p:ph type="title"/>
          </p:nvPr>
        </p:nvSpPr>
        <p:spPr/>
        <p:txBody>
          <a:bodyPr/>
          <a:lstStyle/>
          <a:p>
            <a:r>
              <a:rPr lang="en-US"/>
              <a:t>Dosing Schedule 5yrs-12+yrs</a:t>
            </a:r>
          </a:p>
        </p:txBody>
      </p:sp>
      <p:pic>
        <p:nvPicPr>
          <p:cNvPr id="7" name="Picture 6">
            <a:extLst>
              <a:ext uri="{FF2B5EF4-FFF2-40B4-BE49-F238E27FC236}">
                <a16:creationId xmlns:a16="http://schemas.microsoft.com/office/drawing/2014/main" id="{FCB057E9-99F8-5FC5-9CDC-67E45098E9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8757" y="1690688"/>
            <a:ext cx="9310951" cy="3813279"/>
          </a:xfrm>
          <a:prstGeom prst="rect">
            <a:avLst/>
          </a:prstGeom>
        </p:spPr>
      </p:pic>
      <p:sp>
        <p:nvSpPr>
          <p:cNvPr id="9" name="TextBox 8">
            <a:extLst>
              <a:ext uri="{FF2B5EF4-FFF2-40B4-BE49-F238E27FC236}">
                <a16:creationId xmlns:a16="http://schemas.microsoft.com/office/drawing/2014/main" id="{3349E252-2269-9185-74A9-9BF78FA7C72E}"/>
              </a:ext>
            </a:extLst>
          </p:cNvPr>
          <p:cNvSpPr txBox="1"/>
          <p:nvPr/>
        </p:nvSpPr>
        <p:spPr>
          <a:xfrm>
            <a:off x="3045691" y="5602672"/>
            <a:ext cx="6100618" cy="276999"/>
          </a:xfrm>
          <a:prstGeom prst="rect">
            <a:avLst/>
          </a:prstGeom>
          <a:noFill/>
        </p:spPr>
        <p:txBody>
          <a:bodyPr wrap="square">
            <a:spAutoFit/>
          </a:bodyPr>
          <a:lstStyle/>
          <a:p>
            <a:pPr marL="457200" lvl="1" indent="0">
              <a:buClr>
                <a:schemeClr val="accent2"/>
              </a:buClr>
              <a:buNone/>
            </a:pPr>
            <a:r>
              <a:rPr lang="en-US" sz="1200">
                <a:solidFill>
                  <a:schemeClr val="accent2"/>
                </a:solidFill>
                <a:latin typeface="Trade Gothic Next Heavy" panose="020B0903040303020004" pitchFamily="34" charset="0"/>
                <a:hlinkClick r:id="rId4">
                  <a:extLst>
                    <a:ext uri="{A12FA001-AC4F-418D-AE19-62706E023703}">
                      <ahyp:hlinkClr xmlns:ahyp="http://schemas.microsoft.com/office/drawing/2018/hyperlinkcolor" val="tx"/>
                    </a:ext>
                  </a:extLst>
                </a:hlinkClick>
              </a:rPr>
              <a:t>Pediatric COVID-19 Vaccine Dosing Quick Reference Guide</a:t>
            </a:r>
            <a:r>
              <a:rPr lang="en-US" sz="1200">
                <a:solidFill>
                  <a:schemeClr val="accent2"/>
                </a:solidFill>
                <a:latin typeface="Trade Gothic Next Heavy" panose="020B0903040303020004" pitchFamily="34" charset="0"/>
              </a:rPr>
              <a:t> - AAP</a:t>
            </a:r>
            <a:endParaRPr lang="en-US" sz="1200">
              <a:solidFill>
                <a:schemeClr val="accent2"/>
              </a:solidFill>
              <a:latin typeface="Trade Gothic Next Heavy" panose="020B0903040303020004" pitchFamily="34" charset="0"/>
              <a:ea typeface="+mn-lt"/>
              <a:cs typeface="+mn-lt"/>
            </a:endParaRPr>
          </a:p>
        </p:txBody>
      </p:sp>
    </p:spTree>
    <p:extLst>
      <p:ext uri="{BB962C8B-B14F-4D97-AF65-F5344CB8AC3E}">
        <p14:creationId xmlns:p14="http://schemas.microsoft.com/office/powerpoint/2010/main" val="306869747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B278C-072F-B2F8-7CBB-57B4E40FC6F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1B9B648-54B2-5EDA-8AA5-FB76385465DF}"/>
              </a:ext>
            </a:extLst>
          </p:cNvPr>
          <p:cNvSpPr>
            <a:spLocks noGrp="1"/>
          </p:cNvSpPr>
          <p:nvPr>
            <p:ph type="title"/>
          </p:nvPr>
        </p:nvSpPr>
        <p:spPr/>
        <p:txBody>
          <a:bodyPr/>
          <a:lstStyle/>
          <a:p>
            <a:r>
              <a:rPr lang="en-US" sz="4400"/>
              <a:t>COVID Vaccine Effectiveness </a:t>
            </a:r>
          </a:p>
        </p:txBody>
      </p:sp>
      <p:sp>
        <p:nvSpPr>
          <p:cNvPr id="3" name="Text Placeholder 5">
            <a:extLst>
              <a:ext uri="{FF2B5EF4-FFF2-40B4-BE49-F238E27FC236}">
                <a16:creationId xmlns:a16="http://schemas.microsoft.com/office/drawing/2014/main" id="{5DC0D52C-347D-E863-A31C-510C367A84A4}"/>
              </a:ext>
            </a:extLst>
          </p:cNvPr>
          <p:cNvSpPr txBox="1">
            <a:spLocks/>
          </p:cNvSpPr>
          <p:nvPr/>
        </p:nvSpPr>
        <p:spPr>
          <a:xfrm>
            <a:off x="657224" y="1690688"/>
            <a:ext cx="10007599" cy="4736400"/>
          </a:xfrm>
          <a:prstGeom prst="rect">
            <a:avLst/>
          </a:prstGeom>
        </p:spPr>
        <p:txBody>
          <a:bodyPr vert="horz" lIns="91440" tIns="45720" rIns="91440" bIns="45720" rtlCol="0">
            <a:normAutofit/>
          </a:bodyPr>
          <a:lstStyle>
            <a:lvl1pPr marL="287338" indent="-287338" algn="l" defTabSz="914400" rtl="0" eaLnBrk="1" latinLnBrk="0" hangingPunct="1">
              <a:lnSpc>
                <a:spcPct val="85000"/>
              </a:lnSpc>
              <a:spcBef>
                <a:spcPts val="1300"/>
              </a:spcBef>
              <a:buClr>
                <a:schemeClr val="accent2"/>
              </a:buClr>
              <a:buSzPct val="100000"/>
              <a:buFont typeface="Courier New" panose="02070309020205020404" pitchFamily="49" charset="0"/>
              <a:buChar char="o"/>
              <a:defRPr sz="2400" kern="1200">
                <a:solidFill>
                  <a:schemeClr val="tx1">
                    <a:lumMod val="85000"/>
                    <a:lumOff val="15000"/>
                  </a:schemeClr>
                </a:solidFill>
                <a:latin typeface="Trade Gothic Next" panose="020B0503040303020004" pitchFamily="34" charset="0"/>
                <a:ea typeface="+mn-ea"/>
                <a:cs typeface="+mn-cs"/>
              </a:defRPr>
            </a:lvl1pPr>
            <a:lvl2pPr marL="574675" indent="-287338" algn="l" defTabSz="914400" rtl="0" eaLnBrk="1" latinLnBrk="0" hangingPunct="1">
              <a:lnSpc>
                <a:spcPct val="85000"/>
              </a:lnSpc>
              <a:spcBef>
                <a:spcPts val="600"/>
              </a:spcBef>
              <a:buClr>
                <a:schemeClr val="accent2"/>
              </a:buClr>
              <a:buSzPct val="100000"/>
              <a:buFont typeface="Courier New" panose="02070309020205020404" pitchFamily="49" charset="0"/>
              <a:buChar char="o"/>
              <a:defRPr sz="2400" kern="1200">
                <a:solidFill>
                  <a:schemeClr val="tx1">
                    <a:lumMod val="85000"/>
                    <a:lumOff val="15000"/>
                  </a:schemeClr>
                </a:solidFill>
                <a:latin typeface="Trade Gothic Next" panose="020B0503040303020004" pitchFamily="34" charset="0"/>
                <a:ea typeface="+mn-ea"/>
                <a:cs typeface="+mn-cs"/>
              </a:defRPr>
            </a:lvl2pPr>
            <a:lvl3pPr marL="801688" indent="-227013" algn="l" defTabSz="914400" rtl="0" eaLnBrk="1" latinLnBrk="0" hangingPunct="1">
              <a:lnSpc>
                <a:spcPct val="85000"/>
              </a:lnSpc>
              <a:spcBef>
                <a:spcPts val="600"/>
              </a:spcBef>
              <a:buClr>
                <a:schemeClr val="accent2"/>
              </a:buClr>
              <a:buSzPct val="100000"/>
              <a:buFont typeface="Courier New" panose="02070309020205020404" pitchFamily="49" charset="0"/>
              <a:buChar char="o"/>
              <a:tabLst>
                <a:tab pos="400050" algn="l"/>
              </a:tabLst>
              <a:defRPr sz="2000" i="1" kern="1200">
                <a:solidFill>
                  <a:schemeClr val="tx1">
                    <a:lumMod val="85000"/>
                    <a:lumOff val="15000"/>
                  </a:schemeClr>
                </a:solidFill>
                <a:latin typeface="Trade Gothic Next" panose="020B0503040303020004" pitchFamily="34" charset="0"/>
                <a:ea typeface="+mn-ea"/>
                <a:cs typeface="+mn-cs"/>
              </a:defRPr>
            </a:lvl3pPr>
            <a:lvl4pPr marL="1089025" indent="-287338" algn="l" defTabSz="914400" rtl="0" eaLnBrk="1" latinLnBrk="0" hangingPunct="1">
              <a:lnSpc>
                <a:spcPct val="85000"/>
              </a:lnSpc>
              <a:spcBef>
                <a:spcPts val="600"/>
              </a:spcBef>
              <a:buClr>
                <a:schemeClr val="accent2"/>
              </a:buClr>
              <a:buSzPct val="100000"/>
              <a:buFont typeface="Courier New" panose="02070309020205020404" pitchFamily="49" charset="0"/>
              <a:buChar char="o"/>
              <a:defRPr sz="1800" kern="1200">
                <a:solidFill>
                  <a:schemeClr val="tx1">
                    <a:lumMod val="85000"/>
                    <a:lumOff val="15000"/>
                  </a:schemeClr>
                </a:solidFill>
                <a:latin typeface="Trade Gothic Next" panose="020B0503040303020004" pitchFamily="34" charset="0"/>
                <a:ea typeface="+mn-ea"/>
                <a:cs typeface="+mn-cs"/>
              </a:defRPr>
            </a:lvl4pPr>
            <a:lvl5pPr marL="1376363" indent="-295275" algn="l" defTabSz="914400" rtl="0" eaLnBrk="1" latinLnBrk="0" hangingPunct="1">
              <a:lnSpc>
                <a:spcPct val="85000"/>
              </a:lnSpc>
              <a:spcBef>
                <a:spcPts val="600"/>
              </a:spcBef>
              <a:buClr>
                <a:schemeClr val="accent2"/>
              </a:buClr>
              <a:buSzPct val="100000"/>
              <a:buFont typeface="Courier New" panose="02070309020205020404" pitchFamily="49" charset="0"/>
              <a:buChar char="o"/>
              <a:defRPr sz="1800" kern="1200">
                <a:solidFill>
                  <a:schemeClr val="tx1">
                    <a:lumMod val="85000"/>
                    <a:lumOff val="15000"/>
                  </a:schemeClr>
                </a:solidFill>
                <a:latin typeface="Trade Gothic Next" panose="020B0503040303020004" pitchFamily="34" charset="0"/>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548640" indent="-365760">
              <a:lnSpc>
                <a:spcPct val="100000"/>
              </a:lnSpc>
              <a:spcBef>
                <a:spcPts val="600"/>
              </a:spcBef>
              <a:buClr>
                <a:schemeClr val="tx1"/>
              </a:buClr>
              <a:buFont typeface="Arial" panose="020B0604020202020204" pitchFamily="34" charset="0"/>
              <a:buChar char="•"/>
            </a:pPr>
            <a:r>
              <a:rPr lang="en-US"/>
              <a:t>Vaccine Integrity Project: 76% reduction in COVID-related ED visits in children 9 months – 4 years.</a:t>
            </a:r>
          </a:p>
          <a:p>
            <a:pPr marL="835977" lvl="1" indent="-365760">
              <a:lnSpc>
                <a:spcPct val="100000"/>
              </a:lnSpc>
              <a:buClr>
                <a:schemeClr val="tx1"/>
              </a:buClr>
              <a:buFont typeface="Arial" panose="020B0604020202020204" pitchFamily="34" charset="0"/>
              <a:buChar char="•"/>
            </a:pPr>
            <a:r>
              <a:rPr lang="en-US" sz="2000"/>
              <a:t>Vaccinating pregnant women reduces hospitalization in infants by 50%-54% the first two months of life. </a:t>
            </a:r>
          </a:p>
          <a:p>
            <a:pPr marL="548640" indent="-365760">
              <a:lnSpc>
                <a:spcPct val="100000"/>
              </a:lnSpc>
              <a:spcBef>
                <a:spcPts val="600"/>
              </a:spcBef>
              <a:buClr>
                <a:schemeClr val="tx1"/>
              </a:buClr>
              <a:buFont typeface="Arial" panose="020B0604020202020204" pitchFamily="34" charset="0"/>
              <a:buChar char="•"/>
            </a:pPr>
            <a:r>
              <a:rPr lang="en-US" i="1"/>
              <a:t>NEJM</a:t>
            </a:r>
            <a:r>
              <a:rPr lang="en-US"/>
              <a:t>: For children that did not have a complete vaccine series, 2024-2025 VE estimates ~66%.</a:t>
            </a:r>
          </a:p>
          <a:p>
            <a:pPr marL="835977" lvl="1" indent="-365760">
              <a:lnSpc>
                <a:spcPct val="100000"/>
              </a:lnSpc>
              <a:buClr>
                <a:schemeClr val="tx1"/>
              </a:buClr>
              <a:buFont typeface="Arial" panose="020B0604020202020204" pitchFamily="34" charset="0"/>
              <a:buChar char="•"/>
            </a:pPr>
            <a:r>
              <a:rPr lang="en-US" sz="2000"/>
              <a:t>VE of 45-56% against ED visits in children 5 – 17 years old.</a:t>
            </a:r>
          </a:p>
          <a:p>
            <a:pPr marL="548640" indent="-365760">
              <a:lnSpc>
                <a:spcPct val="100000"/>
              </a:lnSpc>
              <a:spcBef>
                <a:spcPts val="600"/>
              </a:spcBef>
              <a:buClr>
                <a:schemeClr val="tx1"/>
              </a:buClr>
              <a:buFont typeface="Arial" panose="020B0604020202020204" pitchFamily="34" charset="0"/>
              <a:buChar char="•"/>
            </a:pPr>
            <a:r>
              <a:rPr lang="en-US"/>
              <a:t>Protective against long covid at 57% against one long COVID symptom and 73% against two symptoms.</a:t>
            </a:r>
          </a:p>
          <a:p>
            <a:pPr marL="548640" indent="-365760">
              <a:lnSpc>
                <a:spcPct val="100000"/>
              </a:lnSpc>
              <a:spcBef>
                <a:spcPts val="600"/>
              </a:spcBef>
              <a:buClr>
                <a:schemeClr val="tx1"/>
              </a:buClr>
              <a:buFont typeface="Arial" panose="020B0604020202020204" pitchFamily="34" charset="0"/>
              <a:buChar char="•"/>
            </a:pPr>
            <a:r>
              <a:rPr lang="en-US"/>
              <a:t>Linked to a lower risk of myocarditis in teens and young adults.</a:t>
            </a:r>
          </a:p>
        </p:txBody>
      </p:sp>
      <p:sp>
        <p:nvSpPr>
          <p:cNvPr id="4" name="TextBox 3">
            <a:extLst>
              <a:ext uri="{FF2B5EF4-FFF2-40B4-BE49-F238E27FC236}">
                <a16:creationId xmlns:a16="http://schemas.microsoft.com/office/drawing/2014/main" id="{BDD569B5-260F-0FBB-87E6-CFEC69C83B35}"/>
              </a:ext>
            </a:extLst>
          </p:cNvPr>
          <p:cNvSpPr txBox="1"/>
          <p:nvPr/>
        </p:nvSpPr>
        <p:spPr>
          <a:xfrm>
            <a:off x="163185" y="6196431"/>
            <a:ext cx="8524445" cy="1077218"/>
          </a:xfrm>
          <a:prstGeom prst="rect">
            <a:avLst/>
          </a:prstGeom>
          <a:noFill/>
        </p:spPr>
        <p:txBody>
          <a:bodyPr wrap="square">
            <a:spAutoFit/>
          </a:bodyPr>
          <a:lstStyle/>
          <a:p>
            <a:r>
              <a:rPr lang="en-US" sz="800">
                <a:solidFill>
                  <a:schemeClr val="bg1"/>
                </a:solidFill>
                <a:latin typeface="Trade Gothic Next" panose="020B0503040303020004" pitchFamily="34" charset="0"/>
                <a:hlinkClick r:id="rId3">
                  <a:extLst>
                    <a:ext uri="{A12FA001-AC4F-418D-AE19-62706E023703}">
                      <ahyp:hlinkClr xmlns:ahyp="http://schemas.microsoft.com/office/drawing/2018/hyperlinkcolor" val="tx"/>
                    </a:ext>
                  </a:extLst>
                </a:hlinkClick>
              </a:rPr>
              <a:t>Updated Evidence for Covid-19, RSV, and Influenza Vaccines for 2025–2026</a:t>
            </a:r>
            <a:endParaRPr lang="en-US" sz="800">
              <a:solidFill>
                <a:schemeClr val="bg1"/>
              </a:solidFill>
              <a:latin typeface="Trade Gothic Next" panose="020B0503040303020004" pitchFamily="34" charset="0"/>
            </a:endParaRPr>
          </a:p>
          <a:p>
            <a:r>
              <a:rPr lang="en-US" sz="800">
                <a:solidFill>
                  <a:schemeClr val="bg1"/>
                </a:solidFill>
                <a:latin typeface="Trade Gothic Next" panose="020B0503040303020004" pitchFamily="34" charset="0"/>
                <a:hlinkClick r:id="rId4">
                  <a:extLst>
                    <a:ext uri="{A12FA001-AC4F-418D-AE19-62706E023703}">
                      <ahyp:hlinkClr xmlns:ahyp="http://schemas.microsoft.com/office/drawing/2018/hyperlinkcolor" val="tx"/>
                    </a:ext>
                  </a:extLst>
                </a:hlinkClick>
              </a:rPr>
              <a:t>Vaccinated Kids at 57% to 73% Lower Risk of Long COVID, CDC Study Suggests</a:t>
            </a:r>
            <a:endParaRPr lang="en-US" sz="800">
              <a:solidFill>
                <a:schemeClr val="bg1"/>
              </a:solidFill>
              <a:latin typeface="Trade Gothic Next" panose="020B0503040303020004" pitchFamily="34" charset="0"/>
            </a:endParaRPr>
          </a:p>
          <a:p>
            <a:r>
              <a:rPr lang="en-US" sz="800">
                <a:solidFill>
                  <a:schemeClr val="bg1"/>
                </a:solidFill>
                <a:latin typeface="Trade Gothic Next" panose="020B0503040303020004" pitchFamily="34" charset="0"/>
                <a:hlinkClick r:id="rId5">
                  <a:extLst>
                    <a:ext uri="{A12FA001-AC4F-418D-AE19-62706E023703}">
                      <ahyp:hlinkClr xmlns:ahyp="http://schemas.microsoft.com/office/drawing/2018/hyperlinkcolor" val="tx"/>
                    </a:ext>
                  </a:extLst>
                </a:hlinkClick>
              </a:rPr>
              <a:t>Cardiac Outcomes Following SARS-CoV-2 Infection Versus BNT162b2 Vaccination in Adolescents and Young Adults: A Cohort Study of 4 Million Individuals</a:t>
            </a:r>
            <a:endParaRPr lang="en-US" sz="800">
              <a:solidFill>
                <a:schemeClr val="bg1"/>
              </a:solidFill>
              <a:latin typeface="Trade Gothic Next" panose="020B0503040303020004" pitchFamily="34" charset="0"/>
            </a:endParaRPr>
          </a:p>
          <a:p>
            <a:r>
              <a:rPr lang="en-US" sz="800">
                <a:solidFill>
                  <a:schemeClr val="bg1"/>
                </a:solidFill>
                <a:latin typeface="Trade Gothic Next" panose="020B0503040303020004" pitchFamily="34" charset="0"/>
                <a:hlinkClick r:id="rId6">
                  <a:extLst>
                    <a:ext uri="{A12FA001-AC4F-418D-AE19-62706E023703}">
                      <ahyp:hlinkClr xmlns:ahyp="http://schemas.microsoft.com/office/drawing/2018/hyperlinkcolor" val="tx"/>
                    </a:ext>
                  </a:extLst>
                </a:hlinkClick>
              </a:rPr>
              <a:t>2026-2027 Respiratory Season Evidence Review Executive Summary</a:t>
            </a:r>
            <a:endParaRPr lang="en-US" sz="800">
              <a:solidFill>
                <a:schemeClr val="bg1"/>
              </a:solidFill>
              <a:latin typeface="Trade Gothic Next" panose="020B0503040303020004" pitchFamily="34" charset="0"/>
            </a:endParaRPr>
          </a:p>
          <a:p>
            <a:endParaRPr lang="en-US" sz="800">
              <a:solidFill>
                <a:schemeClr val="bg1"/>
              </a:solidFill>
              <a:latin typeface="Trade Gothic Next" panose="020B0503040303020004" pitchFamily="34" charset="0"/>
            </a:endParaRPr>
          </a:p>
          <a:p>
            <a:endParaRPr lang="en-US" sz="1200">
              <a:solidFill>
                <a:schemeClr val="bg1"/>
              </a:solidFill>
            </a:endParaRPr>
          </a:p>
          <a:p>
            <a:endParaRPr lang="en-US" sz="1200">
              <a:solidFill>
                <a:schemeClr val="bg1"/>
              </a:solidFill>
            </a:endParaRPr>
          </a:p>
        </p:txBody>
      </p:sp>
    </p:spTree>
    <p:extLst>
      <p:ext uri="{BB962C8B-B14F-4D97-AF65-F5344CB8AC3E}">
        <p14:creationId xmlns:p14="http://schemas.microsoft.com/office/powerpoint/2010/main" val="66222913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CD64D-9EBC-143F-16A1-2310C5B1CC30}"/>
              </a:ext>
            </a:extLst>
          </p:cNvPr>
          <p:cNvSpPr>
            <a:spLocks noGrp="1"/>
          </p:cNvSpPr>
          <p:nvPr>
            <p:ph type="title"/>
          </p:nvPr>
        </p:nvSpPr>
        <p:spPr/>
        <p:txBody>
          <a:bodyPr>
            <a:normAutofit/>
          </a:bodyPr>
          <a:lstStyle/>
          <a:p>
            <a:r>
              <a:rPr lang="en-US"/>
              <a:t>Expected Availability for 2026–2027 COVID-19 Vaccines</a:t>
            </a:r>
          </a:p>
        </p:txBody>
      </p:sp>
      <p:sp>
        <p:nvSpPr>
          <p:cNvPr id="3" name="Content Placeholder 2">
            <a:extLst>
              <a:ext uri="{FF2B5EF4-FFF2-40B4-BE49-F238E27FC236}">
                <a16:creationId xmlns:a16="http://schemas.microsoft.com/office/drawing/2014/main" id="{6358C6E2-FB84-5155-818D-A378EA794BCD}"/>
              </a:ext>
            </a:extLst>
          </p:cNvPr>
          <p:cNvSpPr>
            <a:spLocks noGrp="1"/>
          </p:cNvSpPr>
          <p:nvPr>
            <p:ph idx="1"/>
          </p:nvPr>
        </p:nvSpPr>
        <p:spPr>
          <a:xfrm>
            <a:off x="838200" y="1906759"/>
            <a:ext cx="10515600" cy="4351338"/>
          </a:xfrm>
        </p:spPr>
        <p:txBody>
          <a:bodyPr/>
          <a:lstStyle/>
          <a:p>
            <a:r>
              <a:rPr lang="en-US"/>
              <a:t>It is anticipated that all COVID-19 vaccines approved for use in children will be available through the VFC program.</a:t>
            </a:r>
          </a:p>
          <a:p>
            <a:r>
              <a:rPr lang="en-US"/>
              <a:t>Adding COVID-19 vaccines to the VFC formulary has been </a:t>
            </a:r>
            <a:r>
              <a:rPr lang="en-US" u="sng">
                <a:solidFill>
                  <a:schemeClr val="accent2"/>
                </a:solidFill>
                <a:hlinkClick r:id="rId3" tooltip="https://us.list-manage.com/tUKsWnt9zYr?e=9eaae1e84f&amp;c2id=f82144ccf0100c08db1778f874869e07">
                  <a:extLst>
                    <a:ext uri="{A12FA001-AC4F-418D-AE19-62706E023703}">
                      <ahyp:hlinkClr xmlns:ahyp="http://schemas.microsoft.com/office/drawing/2018/hyperlinkcolor" val="tx"/>
                    </a:ext>
                  </a:extLst>
                </a:hlinkClick>
              </a:rPr>
              <a:t>delayed by federal officials</a:t>
            </a:r>
            <a:r>
              <a:rPr lang="en-US">
                <a:solidFill>
                  <a:schemeClr val="accent2"/>
                </a:solidFill>
              </a:rPr>
              <a:t> </a:t>
            </a:r>
            <a:r>
              <a:rPr lang="en-US"/>
              <a:t>until further notice.</a:t>
            </a:r>
          </a:p>
          <a:p>
            <a:r>
              <a:rPr lang="en-US"/>
              <a:t>Some products are available through IVAP.</a:t>
            </a:r>
          </a:p>
          <a:p>
            <a:endParaRPr lang="en-US"/>
          </a:p>
          <a:p>
            <a:endParaRPr lang="en-US"/>
          </a:p>
        </p:txBody>
      </p:sp>
    </p:spTree>
    <p:extLst>
      <p:ext uri="{BB962C8B-B14F-4D97-AF65-F5344CB8AC3E}">
        <p14:creationId xmlns:p14="http://schemas.microsoft.com/office/powerpoint/2010/main" val="108680073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02550EB-8897-917F-FE9A-77F0CF8A26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EAF360-48AA-8753-4D25-A15DC4067AA5}"/>
              </a:ext>
            </a:extLst>
          </p:cNvPr>
          <p:cNvSpPr>
            <a:spLocks noGrp="1"/>
          </p:cNvSpPr>
          <p:nvPr>
            <p:ph type="ctrTitle"/>
          </p:nvPr>
        </p:nvSpPr>
        <p:spPr/>
        <p:txBody>
          <a:bodyPr/>
          <a:lstStyle/>
          <a:p>
            <a:r>
              <a:rPr lang="en-US">
                <a:latin typeface="Trade Gothic Next Heavy (bold)"/>
              </a:rPr>
              <a:t>Knowledge Check</a:t>
            </a:r>
          </a:p>
        </p:txBody>
      </p:sp>
      <p:sp>
        <p:nvSpPr>
          <p:cNvPr id="5" name="Text Placeholder 4">
            <a:extLst>
              <a:ext uri="{FF2B5EF4-FFF2-40B4-BE49-F238E27FC236}">
                <a16:creationId xmlns:a16="http://schemas.microsoft.com/office/drawing/2014/main" id="{3A53B898-DB66-F0F8-BBDD-1214EC6CEEF7}"/>
              </a:ext>
            </a:extLst>
          </p:cNvPr>
          <p:cNvSpPr>
            <a:spLocks noGrp="1"/>
          </p:cNvSpPr>
          <p:nvPr>
            <p:ph type="subTitle" idx="1"/>
          </p:nvPr>
        </p:nvSpPr>
        <p:spPr/>
        <p:txBody>
          <a:bodyPr>
            <a:normAutofit/>
          </a:bodyPr>
          <a:lstStyle/>
          <a:p>
            <a:pPr marL="0" indent="0">
              <a:buNone/>
            </a:pPr>
            <a:r>
              <a:rPr lang="en-US"/>
              <a:t>Are flu vaccination rates increasing or decreasing?</a:t>
            </a:r>
          </a:p>
          <a:p>
            <a:pPr marL="457200" indent="-457200">
              <a:buAutoNum type="alphaUcPeriod"/>
            </a:pPr>
            <a:r>
              <a:rPr lang="en-US"/>
              <a:t>Increasing</a:t>
            </a:r>
          </a:p>
          <a:p>
            <a:pPr marL="457200" indent="-457200">
              <a:buAutoNum type="alphaUcPeriod"/>
            </a:pPr>
            <a:r>
              <a:rPr lang="en-US"/>
              <a:t>Decreasing</a:t>
            </a:r>
          </a:p>
          <a:p>
            <a:endParaRPr lang="en-US" sz="2800"/>
          </a:p>
        </p:txBody>
      </p:sp>
    </p:spTree>
    <p:extLst>
      <p:ext uri="{BB962C8B-B14F-4D97-AF65-F5344CB8AC3E}">
        <p14:creationId xmlns:p14="http://schemas.microsoft.com/office/powerpoint/2010/main" val="369964552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096C3C-DE43-8EDB-E6A2-93D4E1CCD6A1}"/>
              </a:ext>
            </a:extLst>
          </p:cNvPr>
          <p:cNvSpPr>
            <a:spLocks noGrp="1"/>
          </p:cNvSpPr>
          <p:nvPr>
            <p:ph type="title"/>
          </p:nvPr>
        </p:nvSpPr>
        <p:spPr/>
        <p:txBody>
          <a:bodyPr/>
          <a:lstStyle/>
          <a:p>
            <a:r>
              <a:rPr lang="en-US"/>
              <a:t>A Look Back: </a:t>
            </a:r>
            <a:r>
              <a:rPr lang="en-US">
                <a:latin typeface="Trade Gothic Next Heavy"/>
              </a:rPr>
              <a:t>Flu </a:t>
            </a:r>
            <a:endParaRPr lang="en-US"/>
          </a:p>
        </p:txBody>
      </p:sp>
      <p:sp>
        <p:nvSpPr>
          <p:cNvPr id="4" name="Text Placeholder 3">
            <a:extLst>
              <a:ext uri="{FF2B5EF4-FFF2-40B4-BE49-F238E27FC236}">
                <a16:creationId xmlns:a16="http://schemas.microsoft.com/office/drawing/2014/main" id="{1B0B6D60-B5B1-0EDD-A79A-152691B7FD72}"/>
              </a:ext>
            </a:extLst>
          </p:cNvPr>
          <p:cNvSpPr>
            <a:spLocks noGrp="1"/>
          </p:cNvSpPr>
          <p:nvPr>
            <p:ph sz="half" idx="1"/>
          </p:nvPr>
        </p:nvSpPr>
        <p:spPr>
          <a:xfrm>
            <a:off x="701039" y="1770330"/>
            <a:ext cx="5310761" cy="4351338"/>
          </a:xfrm>
        </p:spPr>
        <p:txBody>
          <a:bodyPr>
            <a:normAutofit/>
          </a:bodyPr>
          <a:lstStyle/>
          <a:p>
            <a:r>
              <a:rPr lang="en-US" sz="2400"/>
              <a:t>AAP reports 191 pediatric deaths</a:t>
            </a:r>
          </a:p>
          <a:p>
            <a:r>
              <a:rPr lang="en-US" sz="2400"/>
              <a:t>Just </a:t>
            </a:r>
            <a:r>
              <a:rPr lang="en-US" sz="2400" b="1"/>
              <a:t>49.3%</a:t>
            </a:r>
            <a:r>
              <a:rPr lang="en-US" sz="2400"/>
              <a:t> of children and adolescents were vaccinated, down from 50% from 2025 and 54% in 2024.</a:t>
            </a:r>
          </a:p>
          <a:p>
            <a:r>
              <a:rPr lang="en-US" sz="2400"/>
              <a:t>IL coverage 53.7%. </a:t>
            </a:r>
          </a:p>
        </p:txBody>
      </p:sp>
      <p:sp>
        <p:nvSpPr>
          <p:cNvPr id="8" name="TextBox 7">
            <a:extLst>
              <a:ext uri="{FF2B5EF4-FFF2-40B4-BE49-F238E27FC236}">
                <a16:creationId xmlns:a16="http://schemas.microsoft.com/office/drawing/2014/main" id="{133CD086-E13D-0F0F-3E4E-93B34FAD8AE0}"/>
              </a:ext>
            </a:extLst>
          </p:cNvPr>
          <p:cNvSpPr txBox="1"/>
          <p:nvPr/>
        </p:nvSpPr>
        <p:spPr>
          <a:xfrm>
            <a:off x="371475" y="6433136"/>
            <a:ext cx="6115050" cy="246221"/>
          </a:xfrm>
          <a:prstGeom prst="rect">
            <a:avLst/>
          </a:prstGeom>
          <a:noFill/>
        </p:spPr>
        <p:txBody>
          <a:bodyPr wrap="square">
            <a:spAutoFit/>
          </a:bodyPr>
          <a:lstStyle/>
          <a:p>
            <a:r>
              <a:rPr lang="en-US" sz="1000">
                <a:solidFill>
                  <a:schemeClr val="bg2"/>
                </a:solidFill>
              </a:rPr>
              <a:t>https://www.cdc.gov/flu-burden/php/php/data-vis/2025-2026.html</a:t>
            </a:r>
          </a:p>
        </p:txBody>
      </p:sp>
      <p:pic>
        <p:nvPicPr>
          <p:cNvPr id="6" name="Picture 5">
            <a:extLst>
              <a:ext uri="{FF2B5EF4-FFF2-40B4-BE49-F238E27FC236}">
                <a16:creationId xmlns:a16="http://schemas.microsoft.com/office/drawing/2014/main" id="{0682B020-BB24-EDE3-347E-5922861820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665" y="1470529"/>
            <a:ext cx="5788763" cy="3228686"/>
          </a:xfrm>
          <a:prstGeom prst="rect">
            <a:avLst/>
          </a:prstGeom>
        </p:spPr>
      </p:pic>
    </p:spTree>
    <p:extLst>
      <p:ext uri="{BB962C8B-B14F-4D97-AF65-F5344CB8AC3E}">
        <p14:creationId xmlns:p14="http://schemas.microsoft.com/office/powerpoint/2010/main" val="368742842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550EB-8897-917F-FE9A-77F0CF8A26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EAF360-48AA-8753-4D25-A15DC4067AA5}"/>
              </a:ext>
            </a:extLst>
          </p:cNvPr>
          <p:cNvSpPr>
            <a:spLocks noGrp="1"/>
          </p:cNvSpPr>
          <p:nvPr>
            <p:ph type="title"/>
          </p:nvPr>
        </p:nvSpPr>
        <p:spPr>
          <a:xfrm>
            <a:off x="838200" y="365125"/>
            <a:ext cx="10515600" cy="1325563"/>
          </a:xfrm>
        </p:spPr>
        <p:txBody>
          <a:bodyPr anchor="ctr">
            <a:normAutofit/>
          </a:bodyPr>
          <a:lstStyle/>
          <a:p>
            <a:r>
              <a:rPr lang="en-US"/>
              <a:t>Influenza Vaccine</a:t>
            </a:r>
          </a:p>
        </p:txBody>
      </p:sp>
      <p:sp>
        <p:nvSpPr>
          <p:cNvPr id="6" name="Text Placeholder 5">
            <a:extLst>
              <a:ext uri="{FF2B5EF4-FFF2-40B4-BE49-F238E27FC236}">
                <a16:creationId xmlns:a16="http://schemas.microsoft.com/office/drawing/2014/main" id="{79B82544-86F3-7B8F-65E2-5C3A3CE7D49C}"/>
              </a:ext>
            </a:extLst>
          </p:cNvPr>
          <p:cNvSpPr>
            <a:spLocks noGrp="1"/>
          </p:cNvSpPr>
          <p:nvPr>
            <p:ph idx="1"/>
          </p:nvPr>
        </p:nvSpPr>
        <p:spPr>
          <a:xfrm>
            <a:off x="838200" y="1825625"/>
            <a:ext cx="10515600" cy="4351338"/>
          </a:xfrm>
        </p:spPr>
        <p:txBody>
          <a:bodyPr vert="horz" lIns="91440" tIns="45720" rIns="91440" bIns="45720" rtlCol="0">
            <a:normAutofit/>
          </a:bodyPr>
          <a:lstStyle/>
          <a:p>
            <a:r>
              <a:rPr lang="en-US" sz="2400"/>
              <a:t>One dose for individuals 6 months and older without medical contraindications.</a:t>
            </a:r>
          </a:p>
          <a:p>
            <a:r>
              <a:rPr lang="en-US" sz="2400"/>
              <a:t>Children 6 months through 8 years who have not received at least two doses of the trivalent or quadrivalent flu vaccine prior to July 1, 2026, will need two doses this season. </a:t>
            </a:r>
          </a:p>
          <a:p>
            <a:pPr lvl="1"/>
            <a:r>
              <a:rPr lang="en-US" sz="2000"/>
              <a:t>Children 9 years+ only need one dose. </a:t>
            </a:r>
          </a:p>
          <a:p>
            <a:r>
              <a:rPr lang="en-US" sz="2400"/>
              <a:t>Pregnant persons can be vaccinated with IIV3 or RIV3 vaccines. </a:t>
            </a:r>
          </a:p>
          <a:p>
            <a:r>
              <a:rPr lang="en-US" sz="2400"/>
              <a:t>LAIV should not be used for immunocompromised persons.  </a:t>
            </a:r>
          </a:p>
          <a:p>
            <a:endParaRPr lang="en-US"/>
          </a:p>
        </p:txBody>
      </p:sp>
    </p:spTree>
    <p:extLst>
      <p:ext uri="{BB962C8B-B14F-4D97-AF65-F5344CB8AC3E}">
        <p14:creationId xmlns:p14="http://schemas.microsoft.com/office/powerpoint/2010/main" val="156068394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F5BE8-110F-47D0-2A4C-E8EE6FEB095D}"/>
              </a:ext>
            </a:extLst>
          </p:cNvPr>
          <p:cNvSpPr>
            <a:spLocks noGrp="1"/>
          </p:cNvSpPr>
          <p:nvPr>
            <p:ph type="title"/>
          </p:nvPr>
        </p:nvSpPr>
        <p:spPr/>
        <p:txBody>
          <a:bodyPr/>
          <a:lstStyle/>
          <a:p>
            <a:r>
              <a:rPr lang="en-US"/>
              <a:t>VFC Influenza Vaccine Products for the 2026-2027 Season</a:t>
            </a:r>
          </a:p>
        </p:txBody>
      </p:sp>
      <p:graphicFrame>
        <p:nvGraphicFramePr>
          <p:cNvPr id="4" name="Content Placeholder 3">
            <a:extLst>
              <a:ext uri="{FF2B5EF4-FFF2-40B4-BE49-F238E27FC236}">
                <a16:creationId xmlns:a16="http://schemas.microsoft.com/office/drawing/2014/main" id="{819E7170-F10A-F337-09F7-EE78631B3F6D}"/>
              </a:ext>
            </a:extLst>
          </p:cNvPr>
          <p:cNvGraphicFramePr>
            <a:graphicFrameLocks noGrp="1"/>
          </p:cNvGraphicFramePr>
          <p:nvPr>
            <p:ph idx="1"/>
            <p:extLst>
              <p:ext uri="{D42A27DB-BD31-4B8C-83A1-F6EECF244321}">
                <p14:modId xmlns:p14="http://schemas.microsoft.com/office/powerpoint/2010/main" val="2566692779"/>
              </p:ext>
            </p:extLst>
          </p:nvPr>
        </p:nvGraphicFramePr>
        <p:xfrm>
          <a:off x="440871" y="1825625"/>
          <a:ext cx="11087100" cy="3782121"/>
        </p:xfrm>
        <a:graphic>
          <a:graphicData uri="http://schemas.openxmlformats.org/drawingml/2006/table">
            <a:tbl>
              <a:tblPr firstRow="1" bandRow="1">
                <a:tableStyleId>{F5AB1C69-6EDB-4FF4-983F-18BD219EF322}</a:tableStyleId>
              </a:tblPr>
              <a:tblGrid>
                <a:gridCol w="1646997">
                  <a:extLst>
                    <a:ext uri="{9D8B030D-6E8A-4147-A177-3AD203B41FA5}">
                      <a16:colId xmlns:a16="http://schemas.microsoft.com/office/drawing/2014/main" val="2547722375"/>
                    </a:ext>
                  </a:extLst>
                </a:gridCol>
                <a:gridCol w="1704384">
                  <a:extLst>
                    <a:ext uri="{9D8B030D-6E8A-4147-A177-3AD203B41FA5}">
                      <a16:colId xmlns:a16="http://schemas.microsoft.com/office/drawing/2014/main" val="3092247217"/>
                    </a:ext>
                  </a:extLst>
                </a:gridCol>
                <a:gridCol w="2547967">
                  <a:extLst>
                    <a:ext uri="{9D8B030D-6E8A-4147-A177-3AD203B41FA5}">
                      <a16:colId xmlns:a16="http://schemas.microsoft.com/office/drawing/2014/main" val="3261868602"/>
                    </a:ext>
                  </a:extLst>
                </a:gridCol>
                <a:gridCol w="2272511">
                  <a:extLst>
                    <a:ext uri="{9D8B030D-6E8A-4147-A177-3AD203B41FA5}">
                      <a16:colId xmlns:a16="http://schemas.microsoft.com/office/drawing/2014/main" val="273207770"/>
                    </a:ext>
                  </a:extLst>
                </a:gridCol>
                <a:gridCol w="1870213">
                  <a:extLst>
                    <a:ext uri="{9D8B030D-6E8A-4147-A177-3AD203B41FA5}">
                      <a16:colId xmlns:a16="http://schemas.microsoft.com/office/drawing/2014/main" val="2405968344"/>
                    </a:ext>
                  </a:extLst>
                </a:gridCol>
                <a:gridCol w="1045028">
                  <a:extLst>
                    <a:ext uri="{9D8B030D-6E8A-4147-A177-3AD203B41FA5}">
                      <a16:colId xmlns:a16="http://schemas.microsoft.com/office/drawing/2014/main" val="221635512"/>
                    </a:ext>
                  </a:extLst>
                </a:gridCol>
              </a:tblGrid>
              <a:tr h="581721">
                <a:tc>
                  <a:txBody>
                    <a:bodyPr/>
                    <a:lstStyle/>
                    <a:p>
                      <a:r>
                        <a:rPr lang="en-US"/>
                        <a:t>Manufacturer</a:t>
                      </a:r>
                    </a:p>
                  </a:txBody>
                  <a:tcPr/>
                </a:tc>
                <a:tc>
                  <a:txBody>
                    <a:bodyPr/>
                    <a:lstStyle/>
                    <a:p>
                      <a:r>
                        <a:rPr lang="en-US"/>
                        <a:t>Brand</a:t>
                      </a:r>
                    </a:p>
                  </a:txBody>
                  <a:tcPr/>
                </a:tc>
                <a:tc>
                  <a:txBody>
                    <a:bodyPr/>
                    <a:lstStyle/>
                    <a:p>
                      <a:r>
                        <a:rPr lang="en-US"/>
                        <a:t>Age Group</a:t>
                      </a:r>
                    </a:p>
                  </a:txBody>
                  <a:tcPr/>
                </a:tc>
                <a:tc>
                  <a:txBody>
                    <a:bodyPr/>
                    <a:lstStyle/>
                    <a:p>
                      <a:r>
                        <a:rPr lang="en-US"/>
                        <a:t>Packaging</a:t>
                      </a:r>
                    </a:p>
                  </a:txBody>
                  <a:tcPr/>
                </a:tc>
                <a:tc>
                  <a:txBody>
                    <a:bodyPr/>
                    <a:lstStyle/>
                    <a:p>
                      <a:r>
                        <a:rPr lang="en-US"/>
                        <a:t>NDC Code</a:t>
                      </a:r>
                    </a:p>
                  </a:txBody>
                  <a:tcPr/>
                </a:tc>
                <a:tc>
                  <a:txBody>
                    <a:bodyPr/>
                    <a:lstStyle/>
                    <a:p>
                      <a:r>
                        <a:rPr lang="en-US"/>
                        <a:t>Program</a:t>
                      </a:r>
                    </a:p>
                  </a:txBody>
                  <a:tcPr/>
                </a:tc>
                <a:extLst>
                  <a:ext uri="{0D108BD9-81ED-4DB2-BD59-A6C34878D82A}">
                    <a16:rowId xmlns:a16="http://schemas.microsoft.com/office/drawing/2014/main" val="675493085"/>
                  </a:ext>
                </a:extLst>
              </a:tr>
              <a:tr h="581721">
                <a:tc>
                  <a:txBody>
                    <a:bodyPr/>
                    <a:lstStyle/>
                    <a:p>
                      <a:r>
                        <a:rPr lang="en-US"/>
                        <a:t>AstraZeneca</a:t>
                      </a:r>
                    </a:p>
                  </a:txBody>
                  <a:tcPr/>
                </a:tc>
                <a:tc>
                  <a:txBody>
                    <a:bodyPr/>
                    <a:lstStyle/>
                    <a:p>
                      <a:r>
                        <a:rPr lang="en-US"/>
                        <a:t>FluMist TIV</a:t>
                      </a:r>
                    </a:p>
                  </a:txBody>
                  <a:tcPr/>
                </a:tc>
                <a:tc>
                  <a:txBody>
                    <a:bodyPr/>
                    <a:lstStyle/>
                    <a:p>
                      <a:r>
                        <a:rPr lang="en-US"/>
                        <a:t>2-49 years</a:t>
                      </a:r>
                    </a:p>
                  </a:txBody>
                  <a:tcPr/>
                </a:tc>
                <a:tc>
                  <a:txBody>
                    <a:bodyPr/>
                    <a:lstStyle/>
                    <a:p>
                      <a:r>
                        <a:rPr lang="en-US"/>
                        <a:t>0.2mL Sprayer</a:t>
                      </a:r>
                    </a:p>
                    <a:p>
                      <a:r>
                        <a:rPr lang="en-US"/>
                        <a:t>10-dose pack</a:t>
                      </a:r>
                    </a:p>
                  </a:txBody>
                  <a:tcPr/>
                </a:tc>
                <a:tc>
                  <a:txBody>
                    <a:bodyPr/>
                    <a:lstStyle/>
                    <a:p>
                      <a:r>
                        <a:rPr lang="en-US"/>
                        <a:t>66019-0113-10</a:t>
                      </a:r>
                    </a:p>
                  </a:txBody>
                  <a:tcPr/>
                </a:tc>
                <a:tc>
                  <a:txBody>
                    <a:bodyPr/>
                    <a:lstStyle/>
                    <a:p>
                      <a:r>
                        <a:rPr lang="en-US"/>
                        <a:t>VFC</a:t>
                      </a:r>
                    </a:p>
                  </a:txBody>
                  <a:tcPr/>
                </a:tc>
                <a:extLst>
                  <a:ext uri="{0D108BD9-81ED-4DB2-BD59-A6C34878D82A}">
                    <a16:rowId xmlns:a16="http://schemas.microsoft.com/office/drawing/2014/main" val="3575541340"/>
                  </a:ext>
                </a:extLst>
              </a:tr>
              <a:tr h="581721">
                <a:tc>
                  <a:txBody>
                    <a:bodyPr/>
                    <a:lstStyle/>
                    <a:p>
                      <a:r>
                        <a:rPr lang="en-US"/>
                        <a:t>GSK</a:t>
                      </a:r>
                    </a:p>
                  </a:txBody>
                  <a:tcPr/>
                </a:tc>
                <a:tc>
                  <a:txBody>
                    <a:bodyPr/>
                    <a:lstStyle/>
                    <a:p>
                      <a:r>
                        <a:rPr lang="en-US"/>
                        <a:t>Fluarix TIV</a:t>
                      </a:r>
                    </a:p>
                  </a:txBody>
                  <a:tcPr/>
                </a:tc>
                <a:tc>
                  <a:txBody>
                    <a:bodyPr/>
                    <a:lstStyle/>
                    <a:p>
                      <a:r>
                        <a:rPr lang="en-US"/>
                        <a:t>6 months</a:t>
                      </a:r>
                    </a:p>
                    <a:p>
                      <a:r>
                        <a:rPr lang="en-US"/>
                        <a:t>and older</a:t>
                      </a:r>
                    </a:p>
                  </a:txBody>
                  <a:tcPr/>
                </a:tc>
                <a:tc>
                  <a:txBody>
                    <a:bodyPr/>
                    <a:lstStyle/>
                    <a:p>
                      <a:r>
                        <a:rPr lang="en-US"/>
                        <a:t>0.5mL PFS</a:t>
                      </a:r>
                    </a:p>
                    <a:p>
                      <a:r>
                        <a:rPr lang="en-US"/>
                        <a:t>10-dose pack</a:t>
                      </a:r>
                    </a:p>
                  </a:txBody>
                  <a:tcPr/>
                </a:tc>
                <a:tc>
                  <a:txBody>
                    <a:bodyPr/>
                    <a:lstStyle/>
                    <a:p>
                      <a:r>
                        <a:rPr lang="en-US"/>
                        <a:t>58160-0725-52</a:t>
                      </a:r>
                    </a:p>
                  </a:txBody>
                  <a:tcPr/>
                </a:tc>
                <a:tc>
                  <a:txBody>
                    <a:bodyPr/>
                    <a:lstStyle/>
                    <a:p>
                      <a:r>
                        <a:rPr lang="en-US"/>
                        <a:t>VFC</a:t>
                      </a:r>
                    </a:p>
                    <a:p>
                      <a:r>
                        <a:rPr lang="en-US"/>
                        <a:t>AIP</a:t>
                      </a:r>
                    </a:p>
                  </a:txBody>
                  <a:tcPr/>
                </a:tc>
                <a:extLst>
                  <a:ext uri="{0D108BD9-81ED-4DB2-BD59-A6C34878D82A}">
                    <a16:rowId xmlns:a16="http://schemas.microsoft.com/office/drawing/2014/main" val="94233711"/>
                  </a:ext>
                </a:extLst>
              </a:tr>
              <a:tr h="581721">
                <a:tc>
                  <a:txBody>
                    <a:bodyPr/>
                    <a:lstStyle/>
                    <a:p>
                      <a:r>
                        <a:rPr lang="en-US"/>
                        <a:t>GSK</a:t>
                      </a:r>
                    </a:p>
                  </a:txBody>
                  <a:tcPr/>
                </a:tc>
                <a:tc>
                  <a:txBody>
                    <a:bodyPr/>
                    <a:lstStyle/>
                    <a:p>
                      <a:r>
                        <a:rPr lang="en-US"/>
                        <a:t>FluLaval TIV</a:t>
                      </a:r>
                    </a:p>
                  </a:txBody>
                  <a:tcPr/>
                </a:tc>
                <a:tc>
                  <a:txBody>
                    <a:bodyPr/>
                    <a:lstStyle/>
                    <a:p>
                      <a:r>
                        <a:rPr lang="en-US"/>
                        <a:t>6 months</a:t>
                      </a:r>
                    </a:p>
                    <a:p>
                      <a:r>
                        <a:rPr lang="en-US"/>
                        <a:t>and older</a:t>
                      </a:r>
                    </a:p>
                  </a:txBody>
                  <a:tcPr/>
                </a:tc>
                <a:tc>
                  <a:txBody>
                    <a:bodyPr/>
                    <a:lstStyle/>
                    <a:p>
                      <a:r>
                        <a:rPr lang="en-US"/>
                        <a:t>0.5mL PFS</a:t>
                      </a:r>
                    </a:p>
                    <a:p>
                      <a:r>
                        <a:rPr lang="en-US"/>
                        <a:t>10-dose pack</a:t>
                      </a:r>
                    </a:p>
                  </a:txBody>
                  <a:tcPr/>
                </a:tc>
                <a:tc>
                  <a:txBody>
                    <a:bodyPr/>
                    <a:lstStyle/>
                    <a:p>
                      <a:r>
                        <a:rPr lang="en-US"/>
                        <a:t>19515-0822-52</a:t>
                      </a:r>
                    </a:p>
                  </a:txBody>
                  <a:tcPr/>
                </a:tc>
                <a:tc>
                  <a:txBody>
                    <a:bodyPr/>
                    <a:lstStyle/>
                    <a:p>
                      <a:r>
                        <a:rPr lang="en-US"/>
                        <a:t>VFC</a:t>
                      </a:r>
                    </a:p>
                    <a:p>
                      <a:r>
                        <a:rPr lang="en-US"/>
                        <a:t>AIP</a:t>
                      </a:r>
                    </a:p>
                  </a:txBody>
                  <a:tcPr/>
                </a:tc>
                <a:extLst>
                  <a:ext uri="{0D108BD9-81ED-4DB2-BD59-A6C34878D82A}">
                    <a16:rowId xmlns:a16="http://schemas.microsoft.com/office/drawing/2014/main" val="1513206719"/>
                  </a:ext>
                </a:extLst>
              </a:tr>
              <a:tr h="581720">
                <a:tc>
                  <a:txBody>
                    <a:bodyPr/>
                    <a:lstStyle/>
                    <a:p>
                      <a:r>
                        <a:rPr lang="en-US"/>
                        <a:t>Sanofi</a:t>
                      </a:r>
                    </a:p>
                  </a:txBody>
                  <a:tcPr/>
                </a:tc>
                <a:tc>
                  <a:txBody>
                    <a:bodyPr/>
                    <a:lstStyle/>
                    <a:p>
                      <a:r>
                        <a:rPr lang="en-US"/>
                        <a:t>Fluzone TIV</a:t>
                      </a:r>
                    </a:p>
                  </a:txBody>
                  <a:tcPr/>
                </a:tc>
                <a:tc>
                  <a:txBody>
                    <a:bodyPr/>
                    <a:lstStyle/>
                    <a:p>
                      <a:r>
                        <a:rPr lang="en-US"/>
                        <a:t>6 months</a:t>
                      </a:r>
                    </a:p>
                    <a:p>
                      <a:r>
                        <a:rPr lang="en-US"/>
                        <a:t>and older</a:t>
                      </a:r>
                    </a:p>
                  </a:txBody>
                  <a:tcPr/>
                </a:tc>
                <a:tc>
                  <a:txBody>
                    <a:bodyPr/>
                    <a:lstStyle/>
                    <a:p>
                      <a:r>
                        <a:rPr lang="en-US"/>
                        <a:t>0.5mL PFS</a:t>
                      </a:r>
                    </a:p>
                    <a:p>
                      <a:r>
                        <a:rPr lang="en-US"/>
                        <a:t>10-dose pack</a:t>
                      </a:r>
                    </a:p>
                  </a:txBody>
                  <a:tcPr/>
                </a:tc>
                <a:tc>
                  <a:txBody>
                    <a:bodyPr/>
                    <a:lstStyle/>
                    <a:p>
                      <a:r>
                        <a:rPr lang="en-US"/>
                        <a:t>49281-0426-50</a:t>
                      </a:r>
                    </a:p>
                  </a:txBody>
                  <a:tcPr/>
                </a:tc>
                <a:tc>
                  <a:txBody>
                    <a:bodyPr/>
                    <a:lstStyle/>
                    <a:p>
                      <a:r>
                        <a:rPr lang="en-US"/>
                        <a:t>VFC</a:t>
                      </a:r>
                    </a:p>
                    <a:p>
                      <a:r>
                        <a:rPr lang="en-US"/>
                        <a:t>AIP</a:t>
                      </a:r>
                    </a:p>
                  </a:txBody>
                  <a:tcPr/>
                </a:tc>
                <a:extLst>
                  <a:ext uri="{0D108BD9-81ED-4DB2-BD59-A6C34878D82A}">
                    <a16:rowId xmlns:a16="http://schemas.microsoft.com/office/drawing/2014/main" val="3270780183"/>
                  </a:ext>
                </a:extLst>
              </a:tr>
              <a:tr h="581720">
                <a:tc>
                  <a:txBody>
                    <a:bodyPr/>
                    <a:lstStyle/>
                    <a:p>
                      <a:r>
                        <a:t>Seqirus, Inc</a:t>
                      </a:r>
                    </a:p>
                  </a:txBody>
                  <a:tcPr/>
                </a:tc>
                <a:tc>
                  <a:txBody>
                    <a:bodyPr/>
                    <a:lstStyle/>
                    <a:p>
                      <a:r>
                        <a:t>Flucelvax TIV</a:t>
                      </a:r>
                    </a:p>
                  </a:txBody>
                  <a:tcPr/>
                </a:tc>
                <a:tc>
                  <a:txBody>
                    <a:bodyPr/>
                    <a:lstStyle/>
                    <a:p>
                      <a:r>
                        <a:t>6 months</a:t>
                      </a:r>
                    </a:p>
                    <a:p>
                      <a:r>
                        <a:t>and older</a:t>
                      </a:r>
                    </a:p>
                  </a:txBody>
                  <a:tcPr/>
                </a:tc>
                <a:tc>
                  <a:txBody>
                    <a:bodyPr/>
                    <a:lstStyle/>
                    <a:p>
                      <a:r>
                        <a:t>0.5mL PFS</a:t>
                      </a:r>
                    </a:p>
                    <a:p>
                      <a:r>
                        <a:t>10-dose pack</a:t>
                      </a:r>
                    </a:p>
                  </a:txBody>
                  <a:tcPr/>
                </a:tc>
                <a:tc>
                  <a:txBody>
                    <a:bodyPr/>
                    <a:lstStyle/>
                    <a:p>
                      <a:r>
                        <a:t>70461-0656-03</a:t>
                      </a:r>
                    </a:p>
                  </a:txBody>
                  <a:tcPr/>
                </a:tc>
                <a:tc>
                  <a:txBody>
                    <a:bodyPr/>
                    <a:lstStyle/>
                    <a:p>
                      <a:r>
                        <a:t>VFC</a:t>
                      </a:r>
                    </a:p>
                    <a:p>
                      <a:r>
                        <a:t>AIP</a:t>
                      </a:r>
                    </a:p>
                  </a:txBody>
                  <a:tcPr/>
                </a:tc>
                <a:extLst>
                  <a:ext uri="{0D108BD9-81ED-4DB2-BD59-A6C34878D82A}">
                    <a16:rowId xmlns:a16="http://schemas.microsoft.com/office/drawing/2014/main" val="260070745"/>
                  </a:ext>
                </a:extLst>
              </a:tr>
            </a:tbl>
          </a:graphicData>
        </a:graphic>
      </p:graphicFrame>
    </p:spTree>
    <p:extLst>
      <p:ext uri="{BB962C8B-B14F-4D97-AF65-F5344CB8AC3E}">
        <p14:creationId xmlns:p14="http://schemas.microsoft.com/office/powerpoint/2010/main" val="362946210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911179-4702-BD92-3D07-E063E63E7BDE}"/>
              </a:ext>
            </a:extLst>
          </p:cNvPr>
          <p:cNvSpPr>
            <a:spLocks noGrp="1"/>
          </p:cNvSpPr>
          <p:nvPr>
            <p:ph type="title"/>
          </p:nvPr>
        </p:nvSpPr>
        <p:spPr>
          <a:xfrm>
            <a:off x="838200" y="365125"/>
            <a:ext cx="8517981" cy="1325563"/>
          </a:xfrm>
        </p:spPr>
        <p:txBody>
          <a:bodyPr anchor="ctr">
            <a:normAutofit/>
          </a:bodyPr>
          <a:lstStyle/>
          <a:p>
            <a:r>
              <a:rPr lang="en-US" sz="4000">
                <a:latin typeface="Trade Gothic Next Heavy"/>
              </a:rPr>
              <a:t>Respiratory Virus Testing and Reporting Guidance</a:t>
            </a:r>
          </a:p>
        </p:txBody>
      </p:sp>
      <p:sp>
        <p:nvSpPr>
          <p:cNvPr id="4" name="Text Placeholder 3">
            <a:extLst>
              <a:ext uri="{FF2B5EF4-FFF2-40B4-BE49-F238E27FC236}">
                <a16:creationId xmlns:a16="http://schemas.microsoft.com/office/drawing/2014/main" id="{1C35C21F-F4C5-7FFF-C163-683210A6CD6A}"/>
              </a:ext>
            </a:extLst>
          </p:cNvPr>
          <p:cNvSpPr>
            <a:spLocks noGrp="1"/>
          </p:cNvSpPr>
          <p:nvPr>
            <p:ph idx="4294967295"/>
          </p:nvPr>
        </p:nvSpPr>
        <p:spPr>
          <a:xfrm>
            <a:off x="838199" y="1810898"/>
            <a:ext cx="9993923" cy="4351338"/>
          </a:xfrm>
        </p:spPr>
        <p:txBody>
          <a:bodyPr>
            <a:noAutofit/>
          </a:bodyPr>
          <a:lstStyle/>
          <a:p>
            <a:pPr marL="457200" indent="-457200">
              <a:lnSpc>
                <a:spcPct val="100000"/>
              </a:lnSpc>
              <a:buAutoNum type="arabicPeriod"/>
            </a:pPr>
            <a:r>
              <a:rPr lang="en-US" sz="2000"/>
              <a:t>With the exception of laboratories enrolled as sentinel site reporters, routine testing performed for inpatient and outpatient clinical care, including PCR testing, should be obtained at clinical and hospital laboratories. </a:t>
            </a:r>
          </a:p>
          <a:p>
            <a:pPr lvl="1">
              <a:lnSpc>
                <a:spcPct val="100000"/>
              </a:lnSpc>
            </a:pPr>
            <a:r>
              <a:rPr lang="en-US" sz="2000"/>
              <a:t>Only send to IDPH if approved on a case-by-case basis or for influenza specimens that cannot be subtyped</a:t>
            </a:r>
          </a:p>
          <a:p>
            <a:pPr marL="457200" indent="-457200">
              <a:lnSpc>
                <a:spcPct val="100000"/>
              </a:lnSpc>
              <a:buAutoNum type="arabicPeriod"/>
            </a:pPr>
            <a:r>
              <a:rPr lang="en-US" sz="2000"/>
              <a:t>To authorize the submission of specimens not related to the respiratory sentinel program, LHD staff must complete the </a:t>
            </a:r>
            <a:r>
              <a:rPr lang="en-US" sz="2000">
                <a:hlinkClick r:id="rId3"/>
              </a:rPr>
              <a:t>IDPH Communicable Disease Test Authorization Form. </a:t>
            </a:r>
            <a:endParaRPr lang="en-US" sz="2000"/>
          </a:p>
          <a:p>
            <a:pPr marL="457200" indent="-457200">
              <a:lnSpc>
                <a:spcPct val="100000"/>
              </a:lnSpc>
              <a:buAutoNum type="arabicPeriod"/>
            </a:pPr>
            <a:r>
              <a:rPr lang="en-US" sz="2000"/>
              <a:t>Specimens received at the IDPH laboratory that are not authorized by IDPH or the LHD will be rejected and stored until further information is obtained from the submitter. </a:t>
            </a:r>
          </a:p>
        </p:txBody>
      </p:sp>
    </p:spTree>
    <p:extLst>
      <p:ext uri="{BB962C8B-B14F-4D97-AF65-F5344CB8AC3E}">
        <p14:creationId xmlns:p14="http://schemas.microsoft.com/office/powerpoint/2010/main" val="342612039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911179-4702-BD92-3D07-E063E63E7BDE}"/>
              </a:ext>
            </a:extLst>
          </p:cNvPr>
          <p:cNvSpPr>
            <a:spLocks noGrp="1"/>
          </p:cNvSpPr>
          <p:nvPr>
            <p:ph type="title"/>
          </p:nvPr>
        </p:nvSpPr>
        <p:spPr>
          <a:xfrm>
            <a:off x="838200" y="365125"/>
            <a:ext cx="8512929" cy="1325563"/>
          </a:xfrm>
        </p:spPr>
        <p:txBody>
          <a:bodyPr anchor="ctr">
            <a:normAutofit/>
          </a:bodyPr>
          <a:lstStyle/>
          <a:p>
            <a:r>
              <a:rPr lang="en-US" sz="4000">
                <a:latin typeface="Trade Gothic Next Heavy"/>
              </a:rPr>
              <a:t>Respiratory Virus Testing and Reporting Guidance</a:t>
            </a:r>
            <a:endParaRPr lang="en-US" sz="4000" b="0">
              <a:latin typeface="Trade Gothic Next Heavy"/>
            </a:endParaRPr>
          </a:p>
        </p:txBody>
      </p:sp>
      <p:sp>
        <p:nvSpPr>
          <p:cNvPr id="4" name="Text Placeholder 3">
            <a:extLst>
              <a:ext uri="{FF2B5EF4-FFF2-40B4-BE49-F238E27FC236}">
                <a16:creationId xmlns:a16="http://schemas.microsoft.com/office/drawing/2014/main" id="{1C35C21F-F4C5-7FFF-C163-683210A6CD6A}"/>
              </a:ext>
            </a:extLst>
          </p:cNvPr>
          <p:cNvSpPr>
            <a:spLocks noGrp="1"/>
          </p:cNvSpPr>
          <p:nvPr>
            <p:ph idx="4294967295"/>
          </p:nvPr>
        </p:nvSpPr>
        <p:spPr>
          <a:xfrm>
            <a:off x="873564" y="2142199"/>
            <a:ext cx="9677400" cy="3258318"/>
          </a:xfrm>
        </p:spPr>
        <p:txBody>
          <a:bodyPr>
            <a:normAutofit/>
          </a:bodyPr>
          <a:lstStyle/>
          <a:p>
            <a:pPr marL="0" indent="0">
              <a:buNone/>
            </a:pPr>
            <a:r>
              <a:rPr lang="en-US" sz="2200"/>
              <a:t>4. R</a:t>
            </a:r>
            <a:r>
              <a:rPr lang="en-US" sz="2400"/>
              <a:t>eport the following to the LHD: </a:t>
            </a:r>
          </a:p>
          <a:p>
            <a:pPr lvl="1"/>
            <a:r>
              <a:rPr lang="en-US" sz="2000"/>
              <a:t>Suspected novel influenza </a:t>
            </a:r>
          </a:p>
          <a:p>
            <a:pPr lvl="1"/>
            <a:r>
              <a:rPr lang="en-US" sz="2000"/>
              <a:t>Pediatric respiratory-associated death due to SARS-CoV-2, Influenza, or RSV </a:t>
            </a:r>
          </a:p>
          <a:p>
            <a:pPr lvl="1"/>
            <a:r>
              <a:rPr lang="en-US" sz="2000"/>
              <a:t>Intensive Care Unit (ICU) hospitalizations with SARS-CoV-2, Influenza, or RSV </a:t>
            </a:r>
          </a:p>
          <a:p>
            <a:pPr lvl="1"/>
            <a:r>
              <a:rPr lang="en-US" sz="2000"/>
              <a:t>Outbreaks of respiratory illness in a congregate setting</a:t>
            </a:r>
          </a:p>
          <a:p>
            <a:pPr marL="0" indent="0">
              <a:buNone/>
            </a:pPr>
            <a:r>
              <a:rPr lang="en-US" sz="2200"/>
              <a:t>5</a:t>
            </a:r>
            <a:r>
              <a:rPr lang="en-US" sz="2400"/>
              <a:t>. </a:t>
            </a:r>
            <a:r>
              <a:rPr lang="en-US" sz="2400">
                <a:hlinkClick r:id="rId3"/>
              </a:rPr>
              <a:t>Seasonal Respiratory Illness Dashboard </a:t>
            </a:r>
            <a:r>
              <a:rPr lang="en-US" sz="2400"/>
              <a:t>updated weekly.</a:t>
            </a:r>
          </a:p>
          <a:p>
            <a:pPr marL="0" indent="0">
              <a:buNone/>
            </a:pPr>
            <a:r>
              <a:rPr lang="en-US" sz="2400"/>
              <a:t>6. If your practice or facility is interested in participating in respiratory surveillance, please fill out the </a:t>
            </a:r>
            <a:r>
              <a:rPr lang="en-US" sz="2400">
                <a:hlinkClick r:id="rId4"/>
              </a:rPr>
              <a:t>online form</a:t>
            </a:r>
            <a:r>
              <a:rPr lang="en-US" sz="2400"/>
              <a:t>.</a:t>
            </a:r>
          </a:p>
        </p:txBody>
      </p:sp>
    </p:spTree>
    <p:extLst>
      <p:ext uri="{BB962C8B-B14F-4D97-AF65-F5344CB8AC3E}">
        <p14:creationId xmlns:p14="http://schemas.microsoft.com/office/powerpoint/2010/main" val="66830174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8B831-ED29-567A-B188-46473DAC8EEE}"/>
              </a:ext>
            </a:extLst>
          </p:cNvPr>
          <p:cNvSpPr>
            <a:spLocks noGrp="1"/>
          </p:cNvSpPr>
          <p:nvPr>
            <p:ph type="title"/>
          </p:nvPr>
        </p:nvSpPr>
        <p:spPr/>
        <p:txBody>
          <a:bodyPr/>
          <a:lstStyle/>
          <a:p>
            <a:r>
              <a:rPr lang="en-US" sz="4000">
                <a:latin typeface="Trade Gothic Next Heavy"/>
              </a:rPr>
              <a:t>Illinois Vaccination Coverage Dashboards</a:t>
            </a:r>
          </a:p>
        </p:txBody>
      </p:sp>
      <p:sp>
        <p:nvSpPr>
          <p:cNvPr id="5" name="Text Placeholder 1">
            <a:extLst>
              <a:ext uri="{FF2B5EF4-FFF2-40B4-BE49-F238E27FC236}">
                <a16:creationId xmlns:a16="http://schemas.microsoft.com/office/drawing/2014/main" id="{00D8B069-288C-921A-18F4-E831B1132A48}"/>
              </a:ext>
            </a:extLst>
          </p:cNvPr>
          <p:cNvSpPr>
            <a:spLocks noGrp="1"/>
          </p:cNvSpPr>
          <p:nvPr/>
        </p:nvSpPr>
        <p:spPr>
          <a:xfrm>
            <a:off x="838855" y="1709296"/>
            <a:ext cx="10440988" cy="429768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rade Gothic Next" panose="020B0503040303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ade Gothic Next" panose="020B05030403030200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ade Gothic Next" panose="020B0503040303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rade Gothic Next" panose="020B0503040303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Trade Gothic Next" panose="020B0503040303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hlinkClick r:id="rId3"/>
              </a:rPr>
              <a:t>School Vaccination Coverage Dashboard</a:t>
            </a:r>
            <a:endParaRPr lang="en-US" b="1">
              <a:solidFill>
                <a:schemeClr val="accent5"/>
              </a:solidFill>
            </a:endParaRPr>
          </a:p>
          <a:p>
            <a:pPr lvl="1"/>
            <a:r>
              <a:rPr lang="en-US"/>
              <a:t>Data from ISBE: Showcases immunization data and comprehensive school program information annually from 2014 to the previous school year.</a:t>
            </a:r>
          </a:p>
          <a:p>
            <a:pPr marL="0" indent="0">
              <a:buNone/>
            </a:pPr>
            <a:endParaRPr lang="en-US" sz="1000">
              <a:hlinkClick r:id="rId4"/>
            </a:endParaRPr>
          </a:p>
          <a:p>
            <a:pPr marL="0" indent="0">
              <a:buNone/>
            </a:pPr>
            <a:r>
              <a:rPr lang="en-US">
                <a:hlinkClick r:id="rId4"/>
              </a:rPr>
              <a:t>Influenza Vaccination Coverage Dashboard</a:t>
            </a:r>
            <a:endParaRPr lang="en-US"/>
          </a:p>
          <a:p>
            <a:pPr lvl="1"/>
            <a:r>
              <a:rPr lang="en-US"/>
              <a:t>Data from I-CARE: Displays flu vaccination coverage data among Illinois residents monthly and cumulatively for current and previous flu seasons from 2019 – current season.</a:t>
            </a:r>
          </a:p>
          <a:p>
            <a:pPr marL="0" indent="0">
              <a:buNone/>
            </a:pPr>
            <a:endParaRPr lang="en-US" sz="1000">
              <a:hlinkClick r:id="rId5"/>
            </a:endParaRPr>
          </a:p>
          <a:p>
            <a:pPr marL="0" indent="0">
              <a:buNone/>
            </a:pPr>
            <a:r>
              <a:rPr lang="en-US">
                <a:hlinkClick r:id="rId5"/>
              </a:rPr>
              <a:t>COVID-19 Vaccination Coverage Dashboard</a:t>
            </a:r>
            <a:endParaRPr lang="en-US"/>
          </a:p>
          <a:p>
            <a:pPr lvl="1"/>
            <a:r>
              <a:rPr lang="en-US"/>
              <a:t>Data from I-CARE: Displays COVID vaccination coverage data among Illinois residents who have received at least 1 dose of the COVID-19 vaccine, since September 2023</a:t>
            </a:r>
          </a:p>
        </p:txBody>
      </p:sp>
    </p:spTree>
    <p:extLst>
      <p:ext uri="{BB962C8B-B14F-4D97-AF65-F5344CB8AC3E}">
        <p14:creationId xmlns:p14="http://schemas.microsoft.com/office/powerpoint/2010/main" val="259744675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8D7D8-0143-F661-7924-04F15816F70A}"/>
              </a:ext>
            </a:extLst>
          </p:cNvPr>
          <p:cNvSpPr>
            <a:spLocks noGrp="1"/>
          </p:cNvSpPr>
          <p:nvPr>
            <p:ph type="title"/>
          </p:nvPr>
        </p:nvSpPr>
        <p:spPr/>
        <p:txBody>
          <a:bodyPr/>
          <a:lstStyle/>
          <a:p>
            <a:r>
              <a:rPr lang="en-US"/>
              <a:t>AAP Immunization Fact Sheets</a:t>
            </a:r>
          </a:p>
        </p:txBody>
      </p:sp>
      <p:sp>
        <p:nvSpPr>
          <p:cNvPr id="3" name="Content Placeholder 2">
            <a:extLst>
              <a:ext uri="{FF2B5EF4-FFF2-40B4-BE49-F238E27FC236}">
                <a16:creationId xmlns:a16="http://schemas.microsoft.com/office/drawing/2014/main" id="{7B3430E6-EB50-33C3-48F3-CB708A424513}"/>
              </a:ext>
            </a:extLst>
          </p:cNvPr>
          <p:cNvSpPr>
            <a:spLocks noGrp="1"/>
          </p:cNvSpPr>
          <p:nvPr>
            <p:ph idx="1"/>
          </p:nvPr>
        </p:nvSpPr>
        <p:spPr>
          <a:xfrm>
            <a:off x="838200" y="1690688"/>
            <a:ext cx="6074664" cy="4351338"/>
          </a:xfrm>
        </p:spPr>
        <p:txBody>
          <a:bodyPr>
            <a:normAutofit/>
          </a:bodyPr>
          <a:lstStyle/>
          <a:p>
            <a:r>
              <a:rPr lang="en-US" sz="2400"/>
              <a:t>Currently available for flu, COVID, RSV, </a:t>
            </a:r>
            <a:r>
              <a:rPr lang="en-US" sz="2400" err="1"/>
              <a:t>HepB</a:t>
            </a:r>
            <a:r>
              <a:rPr lang="en-US" sz="2400"/>
              <a:t>, Hib, MMR, and rotavirus.</a:t>
            </a:r>
          </a:p>
          <a:p>
            <a:endParaRPr lang="en-US" sz="2400"/>
          </a:p>
          <a:p>
            <a:pPr marL="0" indent="0">
              <a:buNone/>
            </a:pPr>
            <a:r>
              <a:rPr lang="en-US" sz="2400">
                <a:hlinkClick r:id="rId3"/>
              </a:rPr>
              <a:t>AAP Immunization Fact Sheets</a:t>
            </a:r>
            <a:endParaRPr lang="en-US" sz="2400"/>
          </a:p>
        </p:txBody>
      </p:sp>
      <p:pic>
        <p:nvPicPr>
          <p:cNvPr id="5" name="Picture 4">
            <a:extLst>
              <a:ext uri="{FF2B5EF4-FFF2-40B4-BE49-F238E27FC236}">
                <a16:creationId xmlns:a16="http://schemas.microsoft.com/office/drawing/2014/main" id="{49D321E6-3B6F-47A5-8204-868B1C9B9A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6092" y="1417574"/>
            <a:ext cx="3362398" cy="4351338"/>
          </a:xfrm>
          <a:prstGeom prst="rect">
            <a:avLst/>
          </a:prstGeom>
        </p:spPr>
      </p:pic>
    </p:spTree>
    <p:extLst>
      <p:ext uri="{BB962C8B-B14F-4D97-AF65-F5344CB8AC3E}">
        <p14:creationId xmlns:p14="http://schemas.microsoft.com/office/powerpoint/2010/main" val="361746870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62543-8924-D0EA-BBB0-54E26A1C4414}"/>
              </a:ext>
            </a:extLst>
          </p:cNvPr>
          <p:cNvSpPr>
            <a:spLocks noGrp="1"/>
          </p:cNvSpPr>
          <p:nvPr>
            <p:ph type="title"/>
          </p:nvPr>
        </p:nvSpPr>
        <p:spPr/>
        <p:txBody>
          <a:bodyPr/>
          <a:lstStyle/>
          <a:p>
            <a:r>
              <a:rPr lang="en-US">
                <a:latin typeface="Trade Gothic Next Heavy"/>
              </a:rPr>
              <a:t>Questions?</a:t>
            </a:r>
          </a:p>
        </p:txBody>
      </p:sp>
    </p:spTree>
    <p:extLst>
      <p:ext uri="{BB962C8B-B14F-4D97-AF65-F5344CB8AC3E}">
        <p14:creationId xmlns:p14="http://schemas.microsoft.com/office/powerpoint/2010/main" val="72946391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1F2E1-4F83-D6E0-626D-C47B34686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764270-5B44-919F-447E-70399AC681F0}"/>
              </a:ext>
            </a:extLst>
          </p:cNvPr>
          <p:cNvSpPr>
            <a:spLocks noGrp="1"/>
          </p:cNvSpPr>
          <p:nvPr>
            <p:ph type="title"/>
          </p:nvPr>
        </p:nvSpPr>
        <p:spPr/>
        <p:txBody>
          <a:bodyPr/>
          <a:lstStyle/>
          <a:p>
            <a:r>
              <a:rPr lang="en-US"/>
              <a:t>Interactive Activity – How to Join</a:t>
            </a:r>
          </a:p>
        </p:txBody>
      </p:sp>
      <p:sp>
        <p:nvSpPr>
          <p:cNvPr id="3" name="Content Placeholder 2">
            <a:extLst>
              <a:ext uri="{FF2B5EF4-FFF2-40B4-BE49-F238E27FC236}">
                <a16:creationId xmlns:a16="http://schemas.microsoft.com/office/drawing/2014/main" id="{643A47E7-90BA-D92A-87C3-B99153EE62DB}"/>
              </a:ext>
            </a:extLst>
          </p:cNvPr>
          <p:cNvSpPr>
            <a:spLocks noGrp="1"/>
          </p:cNvSpPr>
          <p:nvPr>
            <p:ph sz="half" idx="1"/>
          </p:nvPr>
        </p:nvSpPr>
        <p:spPr>
          <a:xfrm>
            <a:off x="838200" y="1690688"/>
            <a:ext cx="5181600" cy="4351338"/>
          </a:xfrm>
        </p:spPr>
        <p:txBody>
          <a:bodyPr>
            <a:normAutofit lnSpcReduction="10000"/>
          </a:bodyPr>
          <a:lstStyle/>
          <a:p>
            <a:r>
              <a:rPr lang="en-US" sz="2400"/>
              <a:t>Go to </a:t>
            </a:r>
            <a:r>
              <a:rPr lang="en-US" sz="2400" b="1" err="1"/>
              <a:t>pe.app</a:t>
            </a:r>
            <a:r>
              <a:rPr lang="en-US" sz="2400" b="1"/>
              <a:t>/</a:t>
            </a:r>
            <a:r>
              <a:rPr lang="en-US" sz="2400" b="1" err="1"/>
              <a:t>vfc</a:t>
            </a:r>
            <a:r>
              <a:rPr lang="en-US" sz="2400" b="1"/>
              <a:t> </a:t>
            </a:r>
            <a:r>
              <a:rPr lang="en-US" sz="2400"/>
              <a:t>or scan the QR code to join.</a:t>
            </a:r>
          </a:p>
          <a:p>
            <a:pPr lvl="1"/>
            <a:r>
              <a:rPr lang="en-US" sz="2000"/>
              <a:t>You </a:t>
            </a:r>
            <a:r>
              <a:rPr lang="en-US" sz="2000" b="1"/>
              <a:t>do not </a:t>
            </a:r>
            <a:r>
              <a:rPr lang="en-US" sz="2000"/>
              <a:t>need to rejoin or scan the QR code for every poll, but it is on each poll slide if you need it.</a:t>
            </a:r>
          </a:p>
          <a:p>
            <a:pPr lvl="1"/>
            <a:r>
              <a:rPr lang="en-US" sz="2000"/>
              <a:t>If you close the device tab with the poll, it can be reopened at any point during today’s presentation.</a:t>
            </a:r>
          </a:p>
          <a:p>
            <a:r>
              <a:rPr lang="en-US" sz="2400"/>
              <a:t>When a poll is on screen, it will automatically show that poll question on your device. </a:t>
            </a:r>
          </a:p>
          <a:p>
            <a:r>
              <a:rPr lang="en-US" sz="2400"/>
              <a:t>The leaderboard will be shown halfway through and at the end of the activity. </a:t>
            </a:r>
          </a:p>
        </p:txBody>
      </p:sp>
      <p:pic>
        <p:nvPicPr>
          <p:cNvPr id="8" name="Picture 7">
            <a:extLst>
              <a:ext uri="{FF2B5EF4-FFF2-40B4-BE49-F238E27FC236}">
                <a16:creationId xmlns:a16="http://schemas.microsoft.com/office/drawing/2014/main" id="{E446016F-66E5-9512-D310-992A24C65A65}"/>
              </a:ext>
            </a:extLst>
          </p:cNvPr>
          <p:cNvPicPr>
            <a:picLocks noChangeAspect="1"/>
          </p:cNvPicPr>
          <p:nvPr/>
        </p:nvPicPr>
        <p:blipFill>
          <a:blip r:embed="rId3"/>
          <a:stretch>
            <a:fillRect/>
          </a:stretch>
        </p:blipFill>
        <p:spPr>
          <a:xfrm>
            <a:off x="7615988" y="1343161"/>
            <a:ext cx="4171678" cy="4171678"/>
          </a:xfrm>
          <a:prstGeom prst="rect">
            <a:avLst/>
          </a:prstGeom>
        </p:spPr>
      </p:pic>
    </p:spTree>
    <p:extLst>
      <p:ext uri="{BB962C8B-B14F-4D97-AF65-F5344CB8AC3E}">
        <p14:creationId xmlns:p14="http://schemas.microsoft.com/office/powerpoint/2010/main" val="333267736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65BF8-AADA-69D2-81E7-FE4C058D2F0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2A91446-0ED4-FC70-DB90-5595878ED2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8586" y="1554792"/>
            <a:ext cx="4978576" cy="4331953"/>
          </a:xfrm>
          <a:prstGeom prst="rect">
            <a:avLst/>
          </a:prstGeom>
        </p:spPr>
      </p:pic>
      <p:sp>
        <p:nvSpPr>
          <p:cNvPr id="2" name="Title 1">
            <a:extLst>
              <a:ext uri="{FF2B5EF4-FFF2-40B4-BE49-F238E27FC236}">
                <a16:creationId xmlns:a16="http://schemas.microsoft.com/office/drawing/2014/main" id="{0ECB3292-1219-23F7-1861-16199774094C}"/>
              </a:ext>
            </a:extLst>
          </p:cNvPr>
          <p:cNvSpPr>
            <a:spLocks noGrp="1"/>
          </p:cNvSpPr>
          <p:nvPr>
            <p:ph type="title"/>
          </p:nvPr>
        </p:nvSpPr>
        <p:spPr/>
        <p:txBody>
          <a:bodyPr/>
          <a:lstStyle/>
          <a:p>
            <a:r>
              <a:rPr lang="en-US"/>
              <a:t>Interactive Activity – Display Name</a:t>
            </a:r>
          </a:p>
        </p:txBody>
      </p:sp>
      <p:sp>
        <p:nvSpPr>
          <p:cNvPr id="3" name="Content Placeholder 2">
            <a:extLst>
              <a:ext uri="{FF2B5EF4-FFF2-40B4-BE49-F238E27FC236}">
                <a16:creationId xmlns:a16="http://schemas.microsoft.com/office/drawing/2014/main" id="{99BFFF94-F650-2AA9-905F-89264F6A6932}"/>
              </a:ext>
            </a:extLst>
          </p:cNvPr>
          <p:cNvSpPr>
            <a:spLocks noGrp="1"/>
          </p:cNvSpPr>
          <p:nvPr>
            <p:ph sz="half" idx="1"/>
          </p:nvPr>
        </p:nvSpPr>
        <p:spPr/>
        <p:txBody>
          <a:bodyPr>
            <a:normAutofit/>
          </a:bodyPr>
          <a:lstStyle/>
          <a:p>
            <a:r>
              <a:rPr lang="en-US" sz="2400"/>
              <a:t>Click the grey pencil icon next to your unique temporary display name to change your name displayed on screen.</a:t>
            </a:r>
          </a:p>
          <a:p>
            <a:pPr lvl="1"/>
            <a:r>
              <a:rPr lang="en-US" sz="2000"/>
              <a:t>Change to your real name if you want to be eligible to win a prize!</a:t>
            </a:r>
          </a:p>
          <a:p>
            <a:pPr lvl="1"/>
            <a:r>
              <a:rPr lang="en-US" sz="2000"/>
              <a:t>You </a:t>
            </a:r>
            <a:r>
              <a:rPr lang="en-US" sz="2000" b="1"/>
              <a:t>do not </a:t>
            </a:r>
            <a:r>
              <a:rPr lang="en-US" sz="2000"/>
              <a:t>need to rejoin or scan the QR code for every poll; on the top right, there is a “Keep Device Awake” setting to prevent your screen from closing between questions.</a:t>
            </a:r>
          </a:p>
        </p:txBody>
      </p:sp>
      <p:sp>
        <p:nvSpPr>
          <p:cNvPr id="8" name="Rectangle 7">
            <a:extLst>
              <a:ext uri="{FF2B5EF4-FFF2-40B4-BE49-F238E27FC236}">
                <a16:creationId xmlns:a16="http://schemas.microsoft.com/office/drawing/2014/main" id="{13A62E4F-4EA5-8034-75B2-B60E5DA13BCF}"/>
              </a:ext>
            </a:extLst>
          </p:cNvPr>
          <p:cNvSpPr/>
          <p:nvPr/>
        </p:nvSpPr>
        <p:spPr>
          <a:xfrm>
            <a:off x="6842212" y="5524500"/>
            <a:ext cx="3133273" cy="288099"/>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D068EA41-4E98-FA1C-BB50-CA83C534C9A1}"/>
                  </a:ext>
                </a:extLst>
              </p:cNvPr>
              <p:cNvGraphicFramePr>
                <a:graphicFrameLocks noGrp="1"/>
              </p:cNvGraphicFramePr>
              <p:nvPr>
                <p:extLst>
                  <p:ext uri="{D42A27DB-BD31-4B8C-83A1-F6EECF244321}">
                    <p14:modId xmlns:p14="http://schemas.microsoft.com/office/powerpoint/2010/main" val="3252043245"/>
                  </p:ext>
                </p:extLst>
              </p:nvPr>
            </p:nvGraphicFramePr>
            <p:xfrm>
              <a:off x="13395160" y="743246"/>
              <a:ext cx="9144000" cy="51435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D068EA41-4E98-FA1C-BB50-CA83C534C9A1}"/>
                  </a:ext>
                </a:extLst>
              </p:cNvPr>
              <p:cNvPicPr>
                <a:picLocks noGrp="1" noRot="1" noChangeAspect="1" noMove="1" noResize="1" noEditPoints="1" noAdjustHandles="1" noChangeArrowheads="1" noChangeShapeType="1"/>
              </p:cNvPicPr>
              <p:nvPr/>
            </p:nvPicPr>
            <p:blipFill>
              <a:blip r:embed="rId5"/>
              <a:stretch>
                <a:fillRect/>
              </a:stretch>
            </p:blipFill>
            <p:spPr>
              <a:xfrm>
                <a:off x="13395160" y="743246"/>
                <a:ext cx="9144000" cy="5143500"/>
              </a:xfrm>
              <a:prstGeom prst="rect">
                <a:avLst/>
              </a:prstGeom>
            </p:spPr>
          </p:pic>
        </mc:Fallback>
      </mc:AlternateContent>
    </p:spTree>
    <p:extLst>
      <p:ext uri="{BB962C8B-B14F-4D97-AF65-F5344CB8AC3E}">
        <p14:creationId xmlns:p14="http://schemas.microsoft.com/office/powerpoint/2010/main" val="373204832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416270456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408327517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328749019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55676573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124805176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118139689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372094481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47211927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360056366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169115939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105715436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09346828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01C76-0B28-398F-FDAC-E4C2C087ED3D}"/>
              </a:ext>
            </a:extLst>
          </p:cNvPr>
          <p:cNvSpPr>
            <a:spLocks noGrp="1"/>
          </p:cNvSpPr>
          <p:nvPr>
            <p:ph type="ctrTitle"/>
          </p:nvPr>
        </p:nvSpPr>
        <p:spPr>
          <a:xfrm>
            <a:off x="561474" y="2235200"/>
            <a:ext cx="9144000" cy="2387600"/>
          </a:xfrm>
        </p:spPr>
        <p:txBody>
          <a:bodyPr/>
          <a:lstStyle/>
          <a:p>
            <a:r>
              <a:rPr lang="en-US">
                <a:latin typeface="Trade Gothic Next Heavy" panose="020B0903040303020004" pitchFamily="34" charset="0"/>
              </a:rPr>
              <a:t>Vaccine Trends</a:t>
            </a:r>
          </a:p>
        </p:txBody>
      </p:sp>
      <p:sp>
        <p:nvSpPr>
          <p:cNvPr id="5" name="Subtitle 4">
            <a:extLst>
              <a:ext uri="{FF2B5EF4-FFF2-40B4-BE49-F238E27FC236}">
                <a16:creationId xmlns:a16="http://schemas.microsoft.com/office/drawing/2014/main" id="{D28E9CF6-5B0B-5B56-2CC9-B553BF31DACA}"/>
              </a:ext>
            </a:extLst>
          </p:cNvPr>
          <p:cNvSpPr>
            <a:spLocks noGrp="1"/>
          </p:cNvSpPr>
          <p:nvPr>
            <p:ph type="subTitle" idx="1"/>
          </p:nvPr>
        </p:nvSpPr>
        <p:spPr>
          <a:xfrm>
            <a:off x="561474" y="4861928"/>
            <a:ext cx="9144000" cy="873709"/>
          </a:xfrm>
        </p:spPr>
        <p:txBody>
          <a:bodyPr>
            <a:normAutofit lnSpcReduction="10000"/>
          </a:bodyPr>
          <a:lstStyle/>
          <a:p>
            <a:r>
              <a:rPr lang="en-US">
                <a:solidFill>
                  <a:schemeClr val="tx1">
                    <a:lumMod val="50000"/>
                    <a:lumOff val="50000"/>
                  </a:schemeClr>
                </a:solidFill>
              </a:rPr>
              <a:t>Brandi Vogt-Cervantes, MSGH, CHES</a:t>
            </a:r>
          </a:p>
          <a:p>
            <a:r>
              <a:rPr lang="en-US">
                <a:solidFill>
                  <a:schemeClr val="tx1">
                    <a:lumMod val="50000"/>
                    <a:lumOff val="50000"/>
                  </a:schemeClr>
                </a:solidFill>
              </a:rPr>
              <a:t>ICAAP</a:t>
            </a:r>
          </a:p>
          <a:p>
            <a:endParaRPr lang="en-US">
              <a:solidFill>
                <a:schemeClr val="tx1">
                  <a:lumMod val="50000"/>
                  <a:lumOff val="50000"/>
                </a:schemeClr>
              </a:solidFill>
            </a:endParaRPr>
          </a:p>
        </p:txBody>
      </p:sp>
    </p:spTree>
    <p:extLst>
      <p:ext uri="{BB962C8B-B14F-4D97-AF65-F5344CB8AC3E}">
        <p14:creationId xmlns:p14="http://schemas.microsoft.com/office/powerpoint/2010/main" val="29467405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C333-7A90-7E1A-747D-BC14FD5B216B}"/>
              </a:ext>
            </a:extLst>
          </p:cNvPr>
          <p:cNvSpPr>
            <a:spLocks noGrp="1"/>
          </p:cNvSpPr>
          <p:nvPr>
            <p:ph type="title"/>
          </p:nvPr>
        </p:nvSpPr>
        <p:spPr/>
        <p:txBody>
          <a:bodyPr/>
          <a:lstStyle/>
          <a:p>
            <a:r>
              <a:rPr lang="en-US"/>
              <a:t>Learning Objectives</a:t>
            </a:r>
          </a:p>
        </p:txBody>
      </p:sp>
      <p:sp>
        <p:nvSpPr>
          <p:cNvPr id="3" name="Content Placeholder 2">
            <a:extLst>
              <a:ext uri="{FF2B5EF4-FFF2-40B4-BE49-F238E27FC236}">
                <a16:creationId xmlns:a16="http://schemas.microsoft.com/office/drawing/2014/main" id="{A7ABBCFA-CC83-A895-0308-F37DEE075555}"/>
              </a:ext>
            </a:extLst>
          </p:cNvPr>
          <p:cNvSpPr>
            <a:spLocks noGrp="1"/>
          </p:cNvSpPr>
          <p:nvPr>
            <p:ph idx="1"/>
          </p:nvPr>
        </p:nvSpPr>
        <p:spPr/>
        <p:txBody>
          <a:bodyPr/>
          <a:lstStyle/>
          <a:p>
            <a:pPr marL="0" indent="0">
              <a:buNone/>
            </a:pPr>
            <a:r>
              <a:rPr lang="en-US"/>
              <a:t>After this session, participants will be able to:</a:t>
            </a:r>
          </a:p>
          <a:p>
            <a:pPr marL="0" indent="0">
              <a:buNone/>
            </a:pPr>
            <a:endParaRPr lang="en-US"/>
          </a:p>
        </p:txBody>
      </p:sp>
      <p:graphicFrame>
        <p:nvGraphicFramePr>
          <p:cNvPr id="5" name="Diagram 4">
            <a:extLst>
              <a:ext uri="{FF2B5EF4-FFF2-40B4-BE49-F238E27FC236}">
                <a16:creationId xmlns:a16="http://schemas.microsoft.com/office/drawing/2014/main" id="{36A8102C-55C1-8161-3823-93922C5616D3}"/>
              </a:ext>
            </a:extLst>
          </p:cNvPr>
          <p:cNvGraphicFramePr/>
          <p:nvPr>
            <p:extLst>
              <p:ext uri="{D42A27DB-BD31-4B8C-83A1-F6EECF244321}">
                <p14:modId xmlns:p14="http://schemas.microsoft.com/office/powerpoint/2010/main" val="2449272934"/>
              </p:ext>
            </p:extLst>
          </p:nvPr>
        </p:nvGraphicFramePr>
        <p:xfrm>
          <a:off x="616057" y="2347778"/>
          <a:ext cx="10959885" cy="2594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103629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1FC85-9973-6DE6-F985-11CE6ED778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74A0E8-52AF-33A7-6F8E-94057057E5EF}"/>
              </a:ext>
            </a:extLst>
          </p:cNvPr>
          <p:cNvSpPr>
            <a:spLocks noGrp="1"/>
          </p:cNvSpPr>
          <p:nvPr>
            <p:ph type="title"/>
          </p:nvPr>
        </p:nvSpPr>
        <p:spPr>
          <a:xfrm>
            <a:off x="838200" y="121933"/>
            <a:ext cx="10515600" cy="1325563"/>
          </a:xfrm>
        </p:spPr>
        <p:txBody>
          <a:bodyPr/>
          <a:lstStyle/>
          <a:p>
            <a:r>
              <a:rPr lang="en-US" b="1">
                <a:latin typeface="Trade Gothic Next Heavy" panose="020B0903040303020004" pitchFamily="34" charset="0"/>
              </a:rPr>
              <a:t>Measles Outbreaks Nationwide</a:t>
            </a:r>
          </a:p>
        </p:txBody>
      </p:sp>
      <p:sp>
        <p:nvSpPr>
          <p:cNvPr id="8" name="Content Placeholder 7">
            <a:extLst>
              <a:ext uri="{FF2B5EF4-FFF2-40B4-BE49-F238E27FC236}">
                <a16:creationId xmlns:a16="http://schemas.microsoft.com/office/drawing/2014/main" id="{12F8C5D8-EF0C-2FB0-0282-BEFE1FA98CA7}"/>
              </a:ext>
            </a:extLst>
          </p:cNvPr>
          <p:cNvSpPr>
            <a:spLocks noGrp="1"/>
          </p:cNvSpPr>
          <p:nvPr>
            <p:ph idx="1"/>
          </p:nvPr>
        </p:nvSpPr>
        <p:spPr>
          <a:xfrm>
            <a:off x="838200" y="1450212"/>
            <a:ext cx="5148342" cy="3323865"/>
          </a:xfrm>
        </p:spPr>
        <p:txBody>
          <a:bodyPr>
            <a:noAutofit/>
          </a:bodyPr>
          <a:lstStyle/>
          <a:p>
            <a:pPr>
              <a:lnSpc>
                <a:spcPct val="110000"/>
              </a:lnSpc>
            </a:pPr>
            <a:r>
              <a:rPr lang="en-US" sz="2400"/>
              <a:t>As of September 17, there have been </a:t>
            </a:r>
            <a:r>
              <a:rPr lang="en-US" sz="2400" b="1">
                <a:hlinkClick r:id="rId3"/>
              </a:rPr>
              <a:t>3,471</a:t>
            </a:r>
            <a:r>
              <a:rPr lang="en-US" sz="2400"/>
              <a:t> confirmed measles cases in the U.S.</a:t>
            </a:r>
          </a:p>
          <a:p>
            <a:pPr>
              <a:lnSpc>
                <a:spcPct val="110000"/>
              </a:lnSpc>
            </a:pPr>
            <a:r>
              <a:rPr lang="en-US" sz="2400"/>
              <a:t>95% of cases have been among people who are unvaccinated or whose vaccination status is unknown.</a:t>
            </a:r>
          </a:p>
          <a:p>
            <a:pPr>
              <a:lnSpc>
                <a:spcPct val="110000"/>
              </a:lnSpc>
            </a:pPr>
            <a:r>
              <a:rPr lang="en-US" sz="2400"/>
              <a:t>11% of children under 5 with measles required hospitalization.</a:t>
            </a:r>
          </a:p>
        </p:txBody>
      </p:sp>
      <p:sp>
        <p:nvSpPr>
          <p:cNvPr id="9" name="TextBox 8">
            <a:extLst>
              <a:ext uri="{FF2B5EF4-FFF2-40B4-BE49-F238E27FC236}">
                <a16:creationId xmlns:a16="http://schemas.microsoft.com/office/drawing/2014/main" id="{94AE16C4-8A6B-E3FA-1B5C-8954B591A740}"/>
              </a:ext>
            </a:extLst>
          </p:cNvPr>
          <p:cNvSpPr txBox="1"/>
          <p:nvPr/>
        </p:nvSpPr>
        <p:spPr>
          <a:xfrm>
            <a:off x="149087" y="6366734"/>
            <a:ext cx="5019262" cy="369332"/>
          </a:xfrm>
          <a:prstGeom prst="rect">
            <a:avLst/>
          </a:prstGeom>
          <a:noFill/>
        </p:spPr>
        <p:txBody>
          <a:bodyPr wrap="square">
            <a:spAutoFit/>
          </a:bodyPr>
          <a:lstStyle/>
          <a:p>
            <a:r>
              <a:rPr lang="en-US" sz="900">
                <a:solidFill>
                  <a:schemeClr val="bg2"/>
                </a:solidFill>
                <a:hlinkClick r:id="rId4">
                  <a:extLst>
                    <a:ext uri="{A12FA001-AC4F-418D-AE19-62706E023703}">
                      <ahyp:hlinkClr xmlns:ahyp="http://schemas.microsoft.com/office/drawing/2018/hyperlinkcolor" val="tx"/>
                    </a:ext>
                  </a:extLst>
                </a:hlinkClick>
              </a:rPr>
              <a:t>https://publichealth.jhu.edu/ivac/resources/us-measles-tracker</a:t>
            </a:r>
            <a:endParaRPr lang="en-US" sz="900">
              <a:solidFill>
                <a:schemeClr val="bg2"/>
              </a:solidFill>
            </a:endParaRPr>
          </a:p>
          <a:p>
            <a:r>
              <a:rPr lang="en-US" sz="900">
                <a:solidFill>
                  <a:schemeClr val="bg2"/>
                </a:solidFill>
                <a:hlinkClick r:id="rId3">
                  <a:extLst>
                    <a:ext uri="{A12FA001-AC4F-418D-AE19-62706E023703}">
                      <ahyp:hlinkClr xmlns:ahyp="http://schemas.microsoft.com/office/drawing/2018/hyperlinkcolor" val="tx"/>
                    </a:ext>
                  </a:extLst>
                </a:hlinkClick>
              </a:rPr>
              <a:t>https://www.cdc.gov/measles/data-research/index.html</a:t>
            </a:r>
            <a:endParaRPr lang="en-US" sz="900">
              <a:solidFill>
                <a:schemeClr val="bg2"/>
              </a:solidFill>
            </a:endParaRPr>
          </a:p>
        </p:txBody>
      </p:sp>
      <p:pic>
        <p:nvPicPr>
          <p:cNvPr id="4" name="Picture 3">
            <a:extLst>
              <a:ext uri="{FF2B5EF4-FFF2-40B4-BE49-F238E27FC236}">
                <a16:creationId xmlns:a16="http://schemas.microsoft.com/office/drawing/2014/main" id="{0C2933A5-1FC2-3D25-4D67-8677AEFA83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63179" y="1447496"/>
            <a:ext cx="6049955" cy="4254804"/>
          </a:xfrm>
          <a:prstGeom prst="rect">
            <a:avLst/>
          </a:prstGeom>
        </p:spPr>
      </p:pic>
    </p:spTree>
    <p:extLst>
      <p:ext uri="{BB962C8B-B14F-4D97-AF65-F5344CB8AC3E}">
        <p14:creationId xmlns:p14="http://schemas.microsoft.com/office/powerpoint/2010/main" val="401649651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D89AD-8D81-B807-5150-00BCE3CA6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A64A2C-E7E9-77CF-ACCB-F35FC79D1A6C}"/>
              </a:ext>
            </a:extLst>
          </p:cNvPr>
          <p:cNvSpPr>
            <a:spLocks noGrp="1"/>
          </p:cNvSpPr>
          <p:nvPr>
            <p:ph type="title"/>
          </p:nvPr>
        </p:nvSpPr>
        <p:spPr>
          <a:xfrm>
            <a:off x="838200" y="121933"/>
            <a:ext cx="10515600" cy="1325563"/>
          </a:xfrm>
        </p:spPr>
        <p:txBody>
          <a:bodyPr/>
          <a:lstStyle/>
          <a:p>
            <a:r>
              <a:rPr lang="en-US" b="1">
                <a:latin typeface="Trade Gothic Next Heavy" panose="020B0903040303020004" pitchFamily="34" charset="0"/>
              </a:rPr>
              <a:t>Measles Outbreaks in </a:t>
            </a:r>
            <a:r>
              <a:rPr lang="en-US" b="1"/>
              <a:t>Illinois</a:t>
            </a:r>
            <a:endParaRPr lang="en-US" b="1">
              <a:latin typeface="Trade Gothic Next Heavy" panose="020B0903040303020004" pitchFamily="34" charset="0"/>
            </a:endParaRPr>
          </a:p>
        </p:txBody>
      </p:sp>
      <p:sp>
        <p:nvSpPr>
          <p:cNvPr id="8" name="Content Placeholder 7">
            <a:extLst>
              <a:ext uri="{FF2B5EF4-FFF2-40B4-BE49-F238E27FC236}">
                <a16:creationId xmlns:a16="http://schemas.microsoft.com/office/drawing/2014/main" id="{BAD7461F-64BC-1D3D-9447-998385C43F11}"/>
              </a:ext>
            </a:extLst>
          </p:cNvPr>
          <p:cNvSpPr>
            <a:spLocks noGrp="1"/>
          </p:cNvSpPr>
          <p:nvPr>
            <p:ph idx="1"/>
          </p:nvPr>
        </p:nvSpPr>
        <p:spPr>
          <a:xfrm>
            <a:off x="838199" y="1450212"/>
            <a:ext cx="6285028" cy="4623736"/>
          </a:xfrm>
        </p:spPr>
        <p:txBody>
          <a:bodyPr>
            <a:normAutofit/>
          </a:bodyPr>
          <a:lstStyle/>
          <a:p>
            <a:r>
              <a:rPr lang="en-US" sz="2400"/>
              <a:t>As of September 22, there are 23 confirmed measles cases in Illinois for 2026. </a:t>
            </a:r>
          </a:p>
          <a:p>
            <a:r>
              <a:rPr lang="en-US" sz="2400"/>
              <a:t>Outbreak in Douglas County declared on August 31.</a:t>
            </a:r>
          </a:p>
          <a:p>
            <a:pPr lvl="1"/>
            <a:r>
              <a:rPr lang="en-US" sz="2000"/>
              <a:t>At least four linked cases..</a:t>
            </a:r>
          </a:p>
          <a:p>
            <a:r>
              <a:rPr lang="en-US" sz="2400"/>
              <a:t>Known exposure locations are posted on </a:t>
            </a:r>
            <a:r>
              <a:rPr lang="en-US" sz="2400">
                <a:hlinkClick r:id="rId3"/>
              </a:rPr>
              <a:t>IDPH’s Measles Exposure Location </a:t>
            </a:r>
            <a:r>
              <a:rPr lang="en-US" sz="2400"/>
              <a:t>website.</a:t>
            </a:r>
          </a:p>
          <a:p>
            <a:r>
              <a:rPr lang="en-US" sz="2400">
                <a:ea typeface="Roboto"/>
                <a:cs typeface="Roboto"/>
              </a:rPr>
              <a:t>Conduct reminder/recall to ensure patients are up-to-date.</a:t>
            </a:r>
          </a:p>
        </p:txBody>
      </p:sp>
      <p:sp>
        <p:nvSpPr>
          <p:cNvPr id="9" name="TextBox 8">
            <a:extLst>
              <a:ext uri="{FF2B5EF4-FFF2-40B4-BE49-F238E27FC236}">
                <a16:creationId xmlns:a16="http://schemas.microsoft.com/office/drawing/2014/main" id="{A7E6B419-B9B4-E255-5455-7979FB21D779}"/>
              </a:ext>
            </a:extLst>
          </p:cNvPr>
          <p:cNvSpPr txBox="1"/>
          <p:nvPr/>
        </p:nvSpPr>
        <p:spPr>
          <a:xfrm>
            <a:off x="0" y="6488668"/>
            <a:ext cx="6473952" cy="369332"/>
          </a:xfrm>
          <a:prstGeom prst="rect">
            <a:avLst/>
          </a:prstGeom>
          <a:noFill/>
        </p:spPr>
        <p:txBody>
          <a:bodyPr wrap="square">
            <a:spAutoFit/>
          </a:bodyPr>
          <a:lstStyle/>
          <a:p>
            <a:r>
              <a:rPr lang="en-US" sz="900">
                <a:solidFill>
                  <a:schemeClr val="bg2"/>
                </a:solidFill>
                <a:hlinkClick r:id="rId4">
                  <a:extLst>
                    <a:ext uri="{A12FA001-AC4F-418D-AE19-62706E023703}">
                      <ahyp:hlinkClr xmlns:ahyp="http://schemas.microsoft.com/office/drawing/2018/hyperlinkcolor" val="tx"/>
                    </a:ext>
                  </a:extLst>
                </a:hlinkClick>
              </a:rPr>
              <a:t>https://dph.illinois.gov/topics-services/diseases-and-conditions/measles.html</a:t>
            </a:r>
            <a:endParaRPr lang="en-US" sz="900">
              <a:solidFill>
                <a:schemeClr val="bg2"/>
              </a:solidFill>
            </a:endParaRPr>
          </a:p>
          <a:p>
            <a:r>
              <a:rPr lang="en-US" sz="900">
                <a:solidFill>
                  <a:schemeClr val="bg2"/>
                </a:solidFill>
                <a:hlinkClick r:id="rId5">
                  <a:extLst>
                    <a:ext uri="{A12FA001-AC4F-418D-AE19-62706E023703}">
                      <ahyp:hlinkClr xmlns:ahyp="http://schemas.microsoft.com/office/drawing/2018/hyperlinkcolor" val="tx"/>
                    </a:ext>
                  </a:extLst>
                </a:hlinkClick>
              </a:rPr>
              <a:t>https://illinoisaap.org/wp-content/uploads/2026/09/20260902_IDPH_Health_Advisory_Measles_Update.pdf</a:t>
            </a:r>
            <a:endParaRPr lang="en-US" sz="900">
              <a:solidFill>
                <a:schemeClr val="bg2"/>
              </a:solidFill>
            </a:endParaRPr>
          </a:p>
        </p:txBody>
      </p:sp>
      <p:pic>
        <p:nvPicPr>
          <p:cNvPr id="4" name="Picture 3">
            <a:extLst>
              <a:ext uri="{FF2B5EF4-FFF2-40B4-BE49-F238E27FC236}">
                <a16:creationId xmlns:a16="http://schemas.microsoft.com/office/drawing/2014/main" id="{500FE12A-54F7-CB7B-F217-8054664022CD}"/>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8349852" y="262462"/>
            <a:ext cx="3574458" cy="5666014"/>
          </a:xfrm>
          <a:prstGeom prst="rect">
            <a:avLst/>
          </a:prstGeom>
        </p:spPr>
      </p:pic>
      <p:sp>
        <p:nvSpPr>
          <p:cNvPr id="6" name="Oval 5">
            <a:extLst>
              <a:ext uri="{FF2B5EF4-FFF2-40B4-BE49-F238E27FC236}">
                <a16:creationId xmlns:a16="http://schemas.microsoft.com/office/drawing/2014/main" id="{F83F0507-120D-F9E8-9235-98D1E2E216E7}"/>
              </a:ext>
            </a:extLst>
          </p:cNvPr>
          <p:cNvSpPr/>
          <p:nvPr/>
        </p:nvSpPr>
        <p:spPr>
          <a:xfrm>
            <a:off x="10775373" y="784714"/>
            <a:ext cx="228600" cy="323650"/>
          </a:xfrm>
          <a:prstGeom prst="ellipse">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0" name="Oval 9">
            <a:extLst>
              <a:ext uri="{FF2B5EF4-FFF2-40B4-BE49-F238E27FC236}">
                <a16:creationId xmlns:a16="http://schemas.microsoft.com/office/drawing/2014/main" id="{95F1E729-7223-DB8D-49E8-0BB76D545BBD}"/>
              </a:ext>
            </a:extLst>
          </p:cNvPr>
          <p:cNvSpPr/>
          <p:nvPr/>
        </p:nvSpPr>
        <p:spPr>
          <a:xfrm>
            <a:off x="10775373" y="1426200"/>
            <a:ext cx="228600" cy="323650"/>
          </a:xfrm>
          <a:prstGeom prst="ellipse">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2" name="Oval 11">
            <a:extLst>
              <a:ext uri="{FF2B5EF4-FFF2-40B4-BE49-F238E27FC236}">
                <a16:creationId xmlns:a16="http://schemas.microsoft.com/office/drawing/2014/main" id="{E89DED74-16A2-F246-1433-5D230305003B}"/>
              </a:ext>
            </a:extLst>
          </p:cNvPr>
          <p:cNvSpPr/>
          <p:nvPr/>
        </p:nvSpPr>
        <p:spPr>
          <a:xfrm>
            <a:off x="10889673" y="2948451"/>
            <a:ext cx="337399" cy="198357"/>
          </a:xfrm>
          <a:prstGeom prst="ellipse">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8" name="TextBox 17">
            <a:extLst>
              <a:ext uri="{FF2B5EF4-FFF2-40B4-BE49-F238E27FC236}">
                <a16:creationId xmlns:a16="http://schemas.microsoft.com/office/drawing/2014/main" id="{F89B74F6-7DA4-97D4-0AB0-2F9D65DD3069}"/>
              </a:ext>
            </a:extLst>
          </p:cNvPr>
          <p:cNvSpPr txBox="1"/>
          <p:nvPr/>
        </p:nvSpPr>
        <p:spPr>
          <a:xfrm>
            <a:off x="8494342" y="5856562"/>
            <a:ext cx="5019262" cy="230832"/>
          </a:xfrm>
          <a:prstGeom prst="rect">
            <a:avLst/>
          </a:prstGeom>
          <a:noFill/>
        </p:spPr>
        <p:txBody>
          <a:bodyPr wrap="square">
            <a:spAutoFit/>
          </a:bodyPr>
          <a:lstStyle/>
          <a:p>
            <a:r>
              <a:rPr lang="en-US" sz="900"/>
              <a:t>Illinois measles cases locations, source: </a:t>
            </a:r>
            <a:r>
              <a:rPr lang="en-US" sz="900">
                <a:solidFill>
                  <a:schemeClr val="accent2"/>
                </a:solidFill>
                <a:hlinkClick r:id="rId7">
                  <a:extLst>
                    <a:ext uri="{A12FA001-AC4F-418D-AE19-62706E023703}">
                      <ahyp:hlinkClr xmlns:ahyp="http://schemas.microsoft.com/office/drawing/2018/hyperlinkcolor" val="tx"/>
                    </a:ext>
                  </a:extLst>
                </a:hlinkClick>
              </a:rPr>
              <a:t>Johns Hopkins University</a:t>
            </a:r>
            <a:endParaRPr lang="en-US" sz="900">
              <a:solidFill>
                <a:schemeClr val="accent2"/>
              </a:solidFill>
            </a:endParaRPr>
          </a:p>
        </p:txBody>
      </p:sp>
      <p:sp>
        <p:nvSpPr>
          <p:cNvPr id="20" name="Oval 19">
            <a:extLst>
              <a:ext uri="{FF2B5EF4-FFF2-40B4-BE49-F238E27FC236}">
                <a16:creationId xmlns:a16="http://schemas.microsoft.com/office/drawing/2014/main" id="{E6FCFDB7-FDA5-82E8-B06E-3E1A4068772C}"/>
              </a:ext>
            </a:extLst>
          </p:cNvPr>
          <p:cNvSpPr/>
          <p:nvPr/>
        </p:nvSpPr>
        <p:spPr>
          <a:xfrm>
            <a:off x="9634450" y="3908084"/>
            <a:ext cx="335459" cy="182135"/>
          </a:xfrm>
          <a:prstGeom prst="ellipse">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398774180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8A23A-CC09-7BEB-620C-BBC0B9825A06}"/>
              </a:ext>
            </a:extLst>
          </p:cNvPr>
          <p:cNvSpPr>
            <a:spLocks noGrp="1"/>
          </p:cNvSpPr>
          <p:nvPr>
            <p:ph type="title"/>
          </p:nvPr>
        </p:nvSpPr>
        <p:spPr>
          <a:xfrm>
            <a:off x="838200" y="247138"/>
            <a:ext cx="10515600" cy="1325563"/>
          </a:xfrm>
        </p:spPr>
        <p:txBody>
          <a:bodyPr/>
          <a:lstStyle/>
          <a:p>
            <a:r>
              <a:rPr lang="en-US"/>
              <a:t>MMR Reminder/Recall</a:t>
            </a:r>
          </a:p>
        </p:txBody>
      </p:sp>
      <p:sp>
        <p:nvSpPr>
          <p:cNvPr id="3" name="Content Placeholder 2">
            <a:extLst>
              <a:ext uri="{FF2B5EF4-FFF2-40B4-BE49-F238E27FC236}">
                <a16:creationId xmlns:a16="http://schemas.microsoft.com/office/drawing/2014/main" id="{D25B16C5-E0B7-A839-53E8-3630FBDCD76F}"/>
              </a:ext>
            </a:extLst>
          </p:cNvPr>
          <p:cNvSpPr>
            <a:spLocks noGrp="1"/>
          </p:cNvSpPr>
          <p:nvPr>
            <p:ph idx="1"/>
          </p:nvPr>
        </p:nvSpPr>
        <p:spPr>
          <a:xfrm>
            <a:off x="838200" y="1491328"/>
            <a:ext cx="10515600" cy="4351338"/>
          </a:xfrm>
        </p:spPr>
        <p:txBody>
          <a:bodyPr>
            <a:normAutofit/>
          </a:bodyPr>
          <a:lstStyle/>
          <a:p>
            <a:r>
              <a:rPr lang="en-US" sz="2400"/>
              <a:t>Reminder recall is a helpful tool for ensuring that patients who are due or overdue for vaccinations are notified.</a:t>
            </a:r>
          </a:p>
          <a:p>
            <a:pPr lvl="1"/>
            <a:r>
              <a:rPr lang="en-US" sz="2000"/>
              <a:t>Reminder: immunizations are coming due</a:t>
            </a:r>
          </a:p>
          <a:p>
            <a:pPr lvl="1"/>
            <a:r>
              <a:rPr lang="en-US" sz="2000"/>
              <a:t>Recall: immunizations are past due</a:t>
            </a:r>
          </a:p>
          <a:p>
            <a:r>
              <a:rPr lang="en-US" sz="2400"/>
              <a:t>I-CARE can be utilized to see which patients are due/overdue for their MMR vaccination.</a:t>
            </a:r>
          </a:p>
          <a:p>
            <a:r>
              <a:rPr lang="en-US" sz="2400"/>
              <a:t>There are two reports in I-CARE that can be utilized to generate vaccination reminder recall letters:</a:t>
            </a:r>
          </a:p>
          <a:p>
            <a:pPr lvl="1"/>
            <a:r>
              <a:rPr lang="en-US" sz="2000"/>
              <a:t>Customize Letters</a:t>
            </a:r>
          </a:p>
          <a:p>
            <a:pPr lvl="1"/>
            <a:r>
              <a:rPr lang="en-US" sz="2000"/>
              <a:t>Reminder Recall</a:t>
            </a:r>
          </a:p>
        </p:txBody>
      </p:sp>
    </p:spTree>
    <p:extLst>
      <p:ext uri="{BB962C8B-B14F-4D97-AF65-F5344CB8AC3E}">
        <p14:creationId xmlns:p14="http://schemas.microsoft.com/office/powerpoint/2010/main" val="279707548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FDB7-7479-2D85-E1C5-D4119CDABE8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0129001-B745-3421-4A7B-A073A46094EC}"/>
              </a:ext>
            </a:extLst>
          </p:cNvPr>
          <p:cNvSpPr>
            <a:spLocks noGrp="1"/>
          </p:cNvSpPr>
          <p:nvPr>
            <p:ph type="subTitle" idx="1"/>
          </p:nvPr>
        </p:nvSpPr>
        <p:spPr/>
        <p:txBody>
          <a:bodyPr>
            <a:normAutofit fontScale="92500" lnSpcReduction="10000"/>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C94A2EA4-8854-AF6A-144A-F62E3072E206}"/>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a:extLst>
                  <a:ext uri="{FF2B5EF4-FFF2-40B4-BE49-F238E27FC236}">
                    <a16:creationId xmlns:a16="http://schemas.microsoft.com/office/drawing/2014/main" id="{C94A2EA4-8854-AF6A-144A-F62E3072E20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0545417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EA30-3515-6784-01C8-9201E8F0A87E}"/>
              </a:ext>
            </a:extLst>
          </p:cNvPr>
          <p:cNvSpPr>
            <a:spLocks noGrp="1"/>
          </p:cNvSpPr>
          <p:nvPr>
            <p:ph type="title"/>
          </p:nvPr>
        </p:nvSpPr>
        <p:spPr>
          <a:xfrm>
            <a:off x="831850" y="1709739"/>
            <a:ext cx="10515600" cy="1719262"/>
          </a:xfrm>
        </p:spPr>
        <p:txBody>
          <a:bodyPr/>
          <a:lstStyle/>
          <a:p>
            <a:r>
              <a:rPr lang="en-US">
                <a:latin typeface="Trade Gothic Next Heavy" panose="020B0903040303020004" pitchFamily="34" charset="0"/>
              </a:rPr>
              <a:t>Knowledge Check</a:t>
            </a:r>
          </a:p>
        </p:txBody>
      </p:sp>
      <p:sp>
        <p:nvSpPr>
          <p:cNvPr id="3" name="Text Placeholder 2">
            <a:extLst>
              <a:ext uri="{FF2B5EF4-FFF2-40B4-BE49-F238E27FC236}">
                <a16:creationId xmlns:a16="http://schemas.microsoft.com/office/drawing/2014/main" id="{287C5E51-694F-8328-121B-A7200BDFE7CE}"/>
              </a:ext>
            </a:extLst>
          </p:cNvPr>
          <p:cNvSpPr>
            <a:spLocks noGrp="1"/>
          </p:cNvSpPr>
          <p:nvPr>
            <p:ph type="body" idx="1"/>
          </p:nvPr>
        </p:nvSpPr>
        <p:spPr>
          <a:xfrm>
            <a:off x="831850" y="3595255"/>
            <a:ext cx="10515600" cy="2494395"/>
          </a:xfrm>
        </p:spPr>
        <p:txBody>
          <a:bodyPr>
            <a:noAutofit/>
          </a:bodyPr>
          <a:lstStyle/>
          <a:p>
            <a:r>
              <a:rPr lang="en-US">
                <a:solidFill>
                  <a:schemeClr val="tx1"/>
                </a:solidFill>
              </a:rPr>
              <a:t>True or False: While national school vaccination coverage among kindergartners has declined, Illinois has maintained its 95% statewide vaccination rate.</a:t>
            </a:r>
          </a:p>
          <a:p>
            <a:pPr marL="457200" indent="-457200">
              <a:buAutoNum type="alphaUcPeriod"/>
            </a:pPr>
            <a:r>
              <a:rPr lang="en-US">
                <a:solidFill>
                  <a:schemeClr val="tx1"/>
                </a:solidFill>
              </a:rPr>
              <a:t>True</a:t>
            </a:r>
          </a:p>
          <a:p>
            <a:pPr marL="457200" indent="-457200">
              <a:buAutoNum type="alphaUcPeriod"/>
            </a:pPr>
            <a:r>
              <a:rPr lang="en-US">
                <a:solidFill>
                  <a:schemeClr val="tx1"/>
                </a:solidFill>
              </a:rPr>
              <a:t>False</a:t>
            </a:r>
          </a:p>
        </p:txBody>
      </p:sp>
    </p:spTree>
    <p:extLst>
      <p:ext uri="{BB962C8B-B14F-4D97-AF65-F5344CB8AC3E}">
        <p14:creationId xmlns:p14="http://schemas.microsoft.com/office/powerpoint/2010/main" val="32050741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D8D130-0C70-9911-2F53-E77B304E7F16}"/>
              </a:ext>
            </a:extLst>
          </p:cNvPr>
          <p:cNvSpPr>
            <a:spLocks noGrp="1"/>
          </p:cNvSpPr>
          <p:nvPr>
            <p:ph type="title"/>
          </p:nvPr>
        </p:nvSpPr>
        <p:spPr>
          <a:xfrm>
            <a:off x="541906" y="151677"/>
            <a:ext cx="10515600" cy="1325563"/>
          </a:xfrm>
        </p:spPr>
        <p:txBody>
          <a:bodyPr vert="horz" lIns="91440" tIns="45720" rIns="91440" bIns="45720" rtlCol="0" anchor="ctr">
            <a:normAutofit/>
          </a:bodyPr>
          <a:lstStyle/>
          <a:p>
            <a:r>
              <a:rPr lang="en-US" kern="1200">
                <a:latin typeface="Trade Gothic Next Heavy (bold)"/>
              </a:rPr>
              <a:t>School Vaccination Coverage Rates</a:t>
            </a:r>
          </a:p>
        </p:txBody>
      </p:sp>
      <p:sp>
        <p:nvSpPr>
          <p:cNvPr id="8" name="Text Placeholder 2">
            <a:extLst>
              <a:ext uri="{FF2B5EF4-FFF2-40B4-BE49-F238E27FC236}">
                <a16:creationId xmlns:a16="http://schemas.microsoft.com/office/drawing/2014/main" id="{D778D338-EBCB-0739-E41B-24AE6269BA70}"/>
              </a:ext>
            </a:extLst>
          </p:cNvPr>
          <p:cNvSpPr>
            <a:spLocks noGrp="1"/>
          </p:cNvSpPr>
          <p:nvPr>
            <p:ph sz="half" idx="2"/>
          </p:nvPr>
        </p:nvSpPr>
        <p:spPr>
          <a:xfrm>
            <a:off x="541906" y="1446782"/>
            <a:ext cx="4449404" cy="4549655"/>
          </a:xfrm>
        </p:spPr>
        <p:txBody>
          <a:bodyPr vert="horz" lIns="91440" tIns="45720" rIns="91440" bIns="45720" rtlCol="0">
            <a:noAutofit/>
          </a:bodyPr>
          <a:lstStyle/>
          <a:p>
            <a:r>
              <a:rPr lang="en-US" sz="2000"/>
              <a:t>For the 2025-2026 school year, 10 of the 11 school required vaccines in IL reached a 95% immunization rate.</a:t>
            </a:r>
          </a:p>
          <a:p>
            <a:r>
              <a:rPr lang="en-US" sz="2000"/>
              <a:t>Only the meningococcal vaccine was below the 95% threshold, but the vaccination rate has increased from 93.88% to 94.39%. </a:t>
            </a:r>
          </a:p>
          <a:p>
            <a:r>
              <a:rPr lang="en-US" sz="2000">
                <a:hlinkClick r:id="rId3"/>
              </a:rPr>
              <a:t>National school vaccination coverage </a:t>
            </a:r>
            <a:r>
              <a:rPr lang="en-US" sz="2000"/>
              <a:t>among kindergartners decreased for all reported vaccines from the year before.</a:t>
            </a:r>
          </a:p>
        </p:txBody>
      </p:sp>
      <p:pic>
        <p:nvPicPr>
          <p:cNvPr id="4" name="Picture 3">
            <a:extLst>
              <a:ext uri="{FF2B5EF4-FFF2-40B4-BE49-F238E27FC236}">
                <a16:creationId xmlns:a16="http://schemas.microsoft.com/office/drawing/2014/main" id="{B05EB9C1-6460-BEB9-BCEC-D5656C7116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5442" y="2053833"/>
            <a:ext cx="6143875" cy="2723944"/>
          </a:xfrm>
          <a:prstGeom prst="rect">
            <a:avLst/>
          </a:prstGeom>
        </p:spPr>
      </p:pic>
    </p:spTree>
    <p:extLst>
      <p:ext uri="{BB962C8B-B14F-4D97-AF65-F5344CB8AC3E}">
        <p14:creationId xmlns:p14="http://schemas.microsoft.com/office/powerpoint/2010/main" val="425690847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26741-D66F-F993-8E8D-ECFAEAE86B76}"/>
              </a:ext>
            </a:extLst>
          </p:cNvPr>
          <p:cNvSpPr>
            <a:spLocks noGrp="1"/>
          </p:cNvSpPr>
          <p:nvPr>
            <p:ph type="title"/>
          </p:nvPr>
        </p:nvSpPr>
        <p:spPr/>
        <p:txBody>
          <a:bodyPr/>
          <a:lstStyle/>
          <a:p>
            <a:r>
              <a:rPr lang="en-US"/>
              <a:t>School Exemptions</a:t>
            </a:r>
          </a:p>
        </p:txBody>
      </p:sp>
      <p:sp>
        <p:nvSpPr>
          <p:cNvPr id="3" name="Content Placeholder 2">
            <a:extLst>
              <a:ext uri="{FF2B5EF4-FFF2-40B4-BE49-F238E27FC236}">
                <a16:creationId xmlns:a16="http://schemas.microsoft.com/office/drawing/2014/main" id="{51CE27EC-C8DA-47A7-E60F-83093D1D2161}"/>
              </a:ext>
            </a:extLst>
          </p:cNvPr>
          <p:cNvSpPr>
            <a:spLocks noGrp="1"/>
          </p:cNvSpPr>
          <p:nvPr>
            <p:ph idx="1"/>
          </p:nvPr>
        </p:nvSpPr>
        <p:spPr>
          <a:xfrm>
            <a:off x="838199" y="1825625"/>
            <a:ext cx="10787743" cy="4351338"/>
          </a:xfrm>
        </p:spPr>
        <p:txBody>
          <a:bodyPr/>
          <a:lstStyle/>
          <a:p>
            <a:r>
              <a:rPr lang="en-US" sz="2400"/>
              <a:t>The number of religious exemptions has steadily increased nationally since the COVID-19 pandemic. </a:t>
            </a:r>
          </a:p>
          <a:p>
            <a:pPr lvl="1"/>
            <a:r>
              <a:rPr lang="en-US" sz="2000"/>
              <a:t>In the 2025-2026 school year, exemptions increased to </a:t>
            </a:r>
            <a:r>
              <a:rPr lang="en-US" sz="2000" b="1"/>
              <a:t>4.2%</a:t>
            </a:r>
            <a:r>
              <a:rPr lang="en-US" sz="2000"/>
              <a:t>, up from </a:t>
            </a:r>
            <a:r>
              <a:rPr lang="en-US" sz="2000" b="1"/>
              <a:t>3.6%</a:t>
            </a:r>
            <a:r>
              <a:rPr lang="en-US" sz="2000"/>
              <a:t> in 2024-2025.</a:t>
            </a:r>
          </a:p>
          <a:p>
            <a:r>
              <a:rPr lang="en-US" sz="2400"/>
              <a:t>Illinois allows for medical and religious exemptions only.</a:t>
            </a:r>
          </a:p>
          <a:p>
            <a:pPr marL="0" indent="0">
              <a:buNone/>
            </a:pPr>
            <a:endParaRPr lang="en-US"/>
          </a:p>
        </p:txBody>
      </p:sp>
      <p:pic>
        <p:nvPicPr>
          <p:cNvPr id="5" name="Picture 4">
            <a:extLst>
              <a:ext uri="{FF2B5EF4-FFF2-40B4-BE49-F238E27FC236}">
                <a16:creationId xmlns:a16="http://schemas.microsoft.com/office/drawing/2014/main" id="{9A058355-EC90-B22B-95D5-9824A6842E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5071" y="3429000"/>
            <a:ext cx="8901857" cy="2626047"/>
          </a:xfrm>
          <a:prstGeom prst="rect">
            <a:avLst/>
          </a:prstGeom>
        </p:spPr>
      </p:pic>
      <p:sp>
        <p:nvSpPr>
          <p:cNvPr id="7" name="TextBox 6">
            <a:extLst>
              <a:ext uri="{FF2B5EF4-FFF2-40B4-BE49-F238E27FC236}">
                <a16:creationId xmlns:a16="http://schemas.microsoft.com/office/drawing/2014/main" id="{E6A7EC91-FBCF-05C6-C44A-DEC87006D22B}"/>
              </a:ext>
            </a:extLst>
          </p:cNvPr>
          <p:cNvSpPr txBox="1"/>
          <p:nvPr/>
        </p:nvSpPr>
        <p:spPr>
          <a:xfrm>
            <a:off x="0" y="6211669"/>
            <a:ext cx="9496926" cy="646331"/>
          </a:xfrm>
          <a:prstGeom prst="rect">
            <a:avLst/>
          </a:prstGeom>
          <a:noFill/>
        </p:spPr>
        <p:txBody>
          <a:bodyPr wrap="square">
            <a:spAutoFit/>
          </a:bodyPr>
          <a:lstStyle/>
          <a:p>
            <a:r>
              <a:rPr lang="en-US" sz="900">
                <a:solidFill>
                  <a:schemeClr val="bg2"/>
                </a:solidFill>
                <a:hlinkClick r:id="rId4">
                  <a:extLst>
                    <a:ext uri="{A12FA001-AC4F-418D-AE19-62706E023703}">
                      <ahyp:hlinkClr xmlns:ahyp="http://schemas.microsoft.com/office/drawing/2018/hyperlinkcolor" val="tx"/>
                    </a:ext>
                  </a:extLst>
                </a:hlinkClick>
              </a:rPr>
              <a:t>https://dph.illinois.gov/topics-services/prevention-wellness/immunization/coverage-dashboards/school-vaccination-coverage-dashboard.html</a:t>
            </a:r>
          </a:p>
          <a:p>
            <a:r>
              <a:rPr lang="en-US" sz="900">
                <a:solidFill>
                  <a:schemeClr val="bg2"/>
                </a:solidFill>
                <a:hlinkClick r:id="rId5">
                  <a:extLst>
                    <a:ext uri="{A12FA001-AC4F-418D-AE19-62706E023703}">
                      <ahyp:hlinkClr xmlns:ahyp="http://schemas.microsoft.com/office/drawing/2018/hyperlinkcolor" val="tx"/>
                    </a:ext>
                  </a:extLst>
                </a:hlinkClick>
              </a:rPr>
              <a:t>https://www.cdc.gov/schoolvaxview/data/index.html?fbclid=PAVERFWATwY5pwZG9mAmZkaWQWUMoRRghkGTjX3NBybjQS5-tkyjm1HGV4dG4DYWVtAjExAHNydGMGYXBwX2lkDzEyNDAyNDU3NDI4NzQxNAABp-oKXR0VaFnRDRzMdab9SACWNmjcfYISArEmsI00q2hbPeA1lwjFHqlri6AM_aem_ZAtkKjzUQ4Rd6WNEmdw_kA</a:t>
            </a:r>
            <a:endParaRPr lang="en-US" sz="900">
              <a:solidFill>
                <a:schemeClr val="bg2"/>
              </a:solidFill>
            </a:endParaRPr>
          </a:p>
        </p:txBody>
      </p:sp>
    </p:spTree>
    <p:extLst>
      <p:ext uri="{BB962C8B-B14F-4D97-AF65-F5344CB8AC3E}">
        <p14:creationId xmlns:p14="http://schemas.microsoft.com/office/powerpoint/2010/main" val="274460735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D8D130-0C70-9911-2F53-E77B304E7F16}"/>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latin typeface="Trade Gothic Next Heavy (bold)"/>
              </a:rPr>
              <a:t>Religious Exemptions</a:t>
            </a:r>
          </a:p>
        </p:txBody>
      </p:sp>
      <p:sp>
        <p:nvSpPr>
          <p:cNvPr id="5" name="Text Placeholder 2">
            <a:extLst>
              <a:ext uri="{FF2B5EF4-FFF2-40B4-BE49-F238E27FC236}">
                <a16:creationId xmlns:a16="http://schemas.microsoft.com/office/drawing/2014/main" id="{2DB770AA-2024-5AA9-1FB1-5529EEF1CF0F}"/>
              </a:ext>
            </a:extLst>
          </p:cNvPr>
          <p:cNvSpPr txBox="1">
            <a:spLocks/>
          </p:cNvSpPr>
          <p:nvPr/>
        </p:nvSpPr>
        <p:spPr>
          <a:xfrm>
            <a:off x="707571" y="1503703"/>
            <a:ext cx="1064622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rade Gothic Next" panose="020B0503040303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ade Gothic Next" panose="020B05030403030200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ade Gothic Next" panose="020B0503040303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rade Gothic Next" panose="020B0503040303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Trade Gothic Next" panose="020B0503040303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mn-lt"/>
              </a:rPr>
              <a:t>If a parent brings a religious exemption form, you are required to counsel them on:</a:t>
            </a:r>
          </a:p>
          <a:p>
            <a:pPr marL="685800" lvl="2">
              <a:spcBef>
                <a:spcPts val="1000"/>
              </a:spcBef>
            </a:pPr>
            <a:r>
              <a:rPr lang="en-US" sz="2000"/>
              <a:t>Not following vaccine recommendations may endanger the health or life of the unvaccinated child, or others around them.</a:t>
            </a:r>
          </a:p>
          <a:p>
            <a:pPr marL="685800" lvl="2">
              <a:spcBef>
                <a:spcPts val="1000"/>
              </a:spcBef>
            </a:pPr>
            <a:r>
              <a:rPr lang="en-US" sz="2000"/>
              <a:t>During a disease outbreak or after exposure, schools may exclude children who are not vaccinated to protect other students.</a:t>
            </a:r>
          </a:p>
          <a:p>
            <a:pPr marL="685800" lvl="2">
              <a:spcBef>
                <a:spcPts val="1000"/>
              </a:spcBef>
            </a:pPr>
            <a:r>
              <a:rPr lang="en-US" sz="2000"/>
              <a:t>Options available if the family chooses to vaccinate in the future.</a:t>
            </a:r>
          </a:p>
          <a:p>
            <a:r>
              <a:rPr lang="en-US">
                <a:latin typeface="+mn-lt"/>
              </a:rPr>
              <a:t>ICAAP </a:t>
            </a:r>
            <a:r>
              <a:rPr lang="en-US">
                <a:hlinkClick r:id="rId3"/>
              </a:rPr>
              <a:t>Clinician’s Guide to Exemptions for Minimum Immunization Requirements</a:t>
            </a:r>
            <a:r>
              <a:rPr lang="en-US"/>
              <a:t> is available to download and print to help during these conversations with parents and guardians. </a:t>
            </a:r>
            <a:endParaRPr lang="en-US">
              <a:latin typeface="+mn-lt"/>
            </a:endParaRPr>
          </a:p>
        </p:txBody>
      </p:sp>
    </p:spTree>
    <p:extLst>
      <p:ext uri="{BB962C8B-B14F-4D97-AF65-F5344CB8AC3E}">
        <p14:creationId xmlns:p14="http://schemas.microsoft.com/office/powerpoint/2010/main" val="264277753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BE870-336B-0478-3E0E-FFDF7F9A8C15}"/>
              </a:ext>
            </a:extLst>
          </p:cNvPr>
          <p:cNvSpPr>
            <a:spLocks noGrp="1"/>
          </p:cNvSpPr>
          <p:nvPr>
            <p:ph type="title"/>
          </p:nvPr>
        </p:nvSpPr>
        <p:spPr/>
        <p:txBody>
          <a:bodyPr/>
          <a:lstStyle/>
          <a:p>
            <a:r>
              <a:rPr lang="en-US"/>
              <a:t>School Immunization Toolkit</a:t>
            </a:r>
          </a:p>
        </p:txBody>
      </p:sp>
      <p:sp>
        <p:nvSpPr>
          <p:cNvPr id="3" name="Content Placeholder 2">
            <a:extLst>
              <a:ext uri="{FF2B5EF4-FFF2-40B4-BE49-F238E27FC236}">
                <a16:creationId xmlns:a16="http://schemas.microsoft.com/office/drawing/2014/main" id="{BA2F907C-84A0-AE9E-2D4B-714DA484C6ED}"/>
              </a:ext>
            </a:extLst>
          </p:cNvPr>
          <p:cNvSpPr>
            <a:spLocks noGrp="1"/>
          </p:cNvSpPr>
          <p:nvPr>
            <p:ph idx="1"/>
          </p:nvPr>
        </p:nvSpPr>
        <p:spPr>
          <a:xfrm>
            <a:off x="375558" y="1825625"/>
            <a:ext cx="6286500" cy="3840389"/>
          </a:xfrm>
        </p:spPr>
        <p:txBody>
          <a:bodyPr>
            <a:normAutofit/>
          </a:bodyPr>
          <a:lstStyle/>
          <a:p>
            <a:pPr marL="457200" lvl="1" indent="0">
              <a:buNone/>
            </a:pPr>
            <a:r>
              <a:rPr lang="en-US"/>
              <a:t>Includes:</a:t>
            </a:r>
          </a:p>
          <a:p>
            <a:pPr lvl="1"/>
            <a:r>
              <a:rPr lang="en-US" sz="2000"/>
              <a:t>Outreach &amp; Materials Timelines</a:t>
            </a:r>
          </a:p>
          <a:p>
            <a:pPr lvl="1"/>
            <a:r>
              <a:rPr lang="en-US" sz="2000"/>
              <a:t>Immunization Requirements by Age</a:t>
            </a:r>
          </a:p>
          <a:p>
            <a:pPr lvl="1"/>
            <a:r>
              <a:rPr lang="en-US" sz="2000"/>
              <a:t>Legal &amp; School Code Review</a:t>
            </a:r>
          </a:p>
          <a:p>
            <a:pPr lvl="1"/>
            <a:r>
              <a:rPr lang="en-US" sz="2000"/>
              <a:t>Parent/Guardian Outreach</a:t>
            </a:r>
          </a:p>
          <a:p>
            <a:pPr lvl="1"/>
            <a:r>
              <a:rPr lang="en-US" sz="2000"/>
              <a:t>Vaccine Info for New Arrivals</a:t>
            </a:r>
          </a:p>
          <a:p>
            <a:pPr lvl="1"/>
            <a:r>
              <a:rPr lang="en-US" sz="2000"/>
              <a:t>Resources for Un/Underinsured Families</a:t>
            </a:r>
          </a:p>
          <a:p>
            <a:pPr lvl="1"/>
            <a:r>
              <a:rPr lang="en-US" sz="2000"/>
              <a:t>Exemption Information</a:t>
            </a:r>
          </a:p>
        </p:txBody>
      </p:sp>
      <p:pic>
        <p:nvPicPr>
          <p:cNvPr id="4" name="Picture 2" descr="Immunizations Toolkit for School Leadership">
            <a:extLst>
              <a:ext uri="{FF2B5EF4-FFF2-40B4-BE49-F238E27FC236}">
                <a16:creationId xmlns:a16="http://schemas.microsoft.com/office/drawing/2014/main" id="{B691F9A7-BE6B-8BC9-2D91-03A6F57B0C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9641" y="1568219"/>
            <a:ext cx="5075785" cy="43984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qr code with a colorful logo&#10;&#10;AI-generated content may be incorrect.">
            <a:extLst>
              <a:ext uri="{FF2B5EF4-FFF2-40B4-BE49-F238E27FC236}">
                <a16:creationId xmlns:a16="http://schemas.microsoft.com/office/drawing/2014/main" id="{186F851E-4A81-3505-3A53-2EE52E3E05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611" y="4824595"/>
            <a:ext cx="864163" cy="1073291"/>
          </a:xfrm>
          <a:prstGeom prst="rect">
            <a:avLst/>
          </a:prstGeom>
        </p:spPr>
      </p:pic>
    </p:spTree>
    <p:extLst>
      <p:ext uri="{BB962C8B-B14F-4D97-AF65-F5344CB8AC3E}">
        <p14:creationId xmlns:p14="http://schemas.microsoft.com/office/powerpoint/2010/main" val="5971621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D8D130-0C70-9911-2F53-E77B304E7F16}"/>
              </a:ext>
            </a:extLst>
          </p:cNvPr>
          <p:cNvSpPr>
            <a:spLocks noGrp="1"/>
          </p:cNvSpPr>
          <p:nvPr>
            <p:ph type="title"/>
          </p:nvPr>
        </p:nvSpPr>
        <p:spPr>
          <a:xfrm>
            <a:off x="838200" y="365125"/>
            <a:ext cx="10515600" cy="1325563"/>
          </a:xfrm>
        </p:spPr>
        <p:txBody>
          <a:bodyPr anchor="ctr">
            <a:normAutofit/>
          </a:bodyPr>
          <a:lstStyle/>
          <a:p>
            <a:r>
              <a:rPr lang="en-US">
                <a:latin typeface="Trade Gothic Next Heavy (bold)"/>
              </a:rPr>
              <a:t>Misinformation vs. Disinformation</a:t>
            </a:r>
          </a:p>
        </p:txBody>
      </p:sp>
      <p:graphicFrame>
        <p:nvGraphicFramePr>
          <p:cNvPr id="7" name="Diagram 6">
            <a:extLst>
              <a:ext uri="{FF2B5EF4-FFF2-40B4-BE49-F238E27FC236}">
                <a16:creationId xmlns:a16="http://schemas.microsoft.com/office/drawing/2014/main" id="{B89D0B91-D175-E3F2-2E81-4C611DFBE61E}"/>
              </a:ext>
            </a:extLst>
          </p:cNvPr>
          <p:cNvGraphicFramePr/>
          <p:nvPr>
            <p:extLst>
              <p:ext uri="{D42A27DB-BD31-4B8C-83A1-F6EECF244321}">
                <p14:modId xmlns:p14="http://schemas.microsoft.com/office/powerpoint/2010/main" val="81181959"/>
              </p:ext>
            </p:extLst>
          </p:nvPr>
        </p:nvGraphicFramePr>
        <p:xfrm>
          <a:off x="838200" y="1499054"/>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411477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D8D130-0C70-9911-2F53-E77B304E7F16}"/>
              </a:ext>
            </a:extLst>
          </p:cNvPr>
          <p:cNvSpPr>
            <a:spLocks noGrp="1"/>
          </p:cNvSpPr>
          <p:nvPr>
            <p:ph type="title"/>
          </p:nvPr>
        </p:nvSpPr>
        <p:spPr>
          <a:xfrm>
            <a:off x="838200" y="365125"/>
            <a:ext cx="10515600" cy="1325563"/>
          </a:xfrm>
        </p:spPr>
        <p:txBody>
          <a:bodyPr anchor="ctr">
            <a:normAutofit/>
          </a:bodyPr>
          <a:lstStyle/>
          <a:p>
            <a:r>
              <a:rPr lang="en-US">
                <a:latin typeface="Trade Gothic Next Heavy (bold)"/>
              </a:rPr>
              <a:t>Misinformation Online</a:t>
            </a:r>
          </a:p>
        </p:txBody>
      </p:sp>
      <p:sp>
        <p:nvSpPr>
          <p:cNvPr id="6" name="Text Placeholder 5">
            <a:extLst>
              <a:ext uri="{FF2B5EF4-FFF2-40B4-BE49-F238E27FC236}">
                <a16:creationId xmlns:a16="http://schemas.microsoft.com/office/drawing/2014/main" id="{53BFB1CB-F4AD-D469-8EBC-E0846202C7C1}"/>
              </a:ext>
            </a:extLst>
          </p:cNvPr>
          <p:cNvSpPr>
            <a:spLocks noGrp="1"/>
          </p:cNvSpPr>
          <p:nvPr>
            <p:ph idx="1"/>
          </p:nvPr>
        </p:nvSpPr>
        <p:spPr>
          <a:xfrm>
            <a:off x="838200" y="1825625"/>
            <a:ext cx="10515600" cy="4351338"/>
          </a:xfrm>
        </p:spPr>
        <p:txBody>
          <a:bodyPr>
            <a:normAutofit/>
          </a:bodyPr>
          <a:lstStyle/>
          <a:p>
            <a:r>
              <a:rPr lang="en-US" sz="2400"/>
              <a:t>The main source of information for most Americans is online sources.</a:t>
            </a:r>
          </a:p>
          <a:p>
            <a:r>
              <a:rPr lang="en-US" sz="2400"/>
              <a:t>Misinformation goes farther, faster, deeper, and more broadly than the truth</a:t>
            </a:r>
          </a:p>
          <a:p>
            <a:pPr lvl="1"/>
            <a:r>
              <a:rPr lang="en-US" sz="2000"/>
              <a:t>Misinformation thrives online, receiving more shares and direct messages.</a:t>
            </a:r>
          </a:p>
          <a:p>
            <a:r>
              <a:rPr lang="en-US" sz="2400"/>
              <a:t>Disinformation campaigns are deliberate, often orchestrated, and highly effective in confusing people enough to change behaviors</a:t>
            </a:r>
            <a:r>
              <a:rPr lang="en-US" sz="3200"/>
              <a:t>.</a:t>
            </a:r>
          </a:p>
          <a:p>
            <a:pPr lvl="1"/>
            <a:r>
              <a:rPr lang="en-US" sz="2000"/>
              <a:t>Social media platforms have rolled back their fact-checking capabilities, allowing for the potential for more mis/disinformation to spread.  </a:t>
            </a:r>
          </a:p>
        </p:txBody>
      </p:sp>
    </p:spTree>
    <p:extLst>
      <p:ext uri="{BB962C8B-B14F-4D97-AF65-F5344CB8AC3E}">
        <p14:creationId xmlns:p14="http://schemas.microsoft.com/office/powerpoint/2010/main" val="132129951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D8D130-0C70-9911-2F53-E77B304E7F16}"/>
              </a:ext>
            </a:extLst>
          </p:cNvPr>
          <p:cNvSpPr>
            <a:spLocks noGrp="1"/>
          </p:cNvSpPr>
          <p:nvPr>
            <p:ph type="title"/>
          </p:nvPr>
        </p:nvSpPr>
        <p:spPr>
          <a:xfrm>
            <a:off x="564382" y="207826"/>
            <a:ext cx="10515600" cy="1325563"/>
          </a:xfrm>
        </p:spPr>
        <p:txBody>
          <a:bodyPr vert="horz" lIns="91440" tIns="45720" rIns="91440" bIns="45720" rtlCol="0" anchor="ctr">
            <a:normAutofit/>
          </a:bodyPr>
          <a:lstStyle/>
          <a:p>
            <a:r>
              <a:rPr lang="en-US">
                <a:latin typeface="Trade Gothic Next Heavy" panose="020B0903040303020004" pitchFamily="34" charset="0"/>
              </a:rPr>
              <a:t>Misinformation Online</a:t>
            </a:r>
          </a:p>
        </p:txBody>
      </p:sp>
      <p:sp>
        <p:nvSpPr>
          <p:cNvPr id="4" name="Text Placeholder 3">
            <a:extLst>
              <a:ext uri="{FF2B5EF4-FFF2-40B4-BE49-F238E27FC236}">
                <a16:creationId xmlns:a16="http://schemas.microsoft.com/office/drawing/2014/main" id="{31A9B2C4-271F-A1F9-BAF8-FF9616AB4E3A}"/>
              </a:ext>
            </a:extLst>
          </p:cNvPr>
          <p:cNvSpPr>
            <a:spLocks noGrp="1"/>
          </p:cNvSpPr>
          <p:nvPr>
            <p:ph sz="half" idx="2"/>
          </p:nvPr>
        </p:nvSpPr>
        <p:spPr>
          <a:xfrm>
            <a:off x="454041" y="1496413"/>
            <a:ext cx="4919547" cy="4398441"/>
          </a:xfrm>
        </p:spPr>
        <p:txBody>
          <a:bodyPr vert="horz" lIns="91440" tIns="45720" rIns="91440" bIns="45720" rtlCol="0">
            <a:normAutofit/>
          </a:bodyPr>
          <a:lstStyle/>
          <a:p>
            <a:r>
              <a:rPr lang="en-US" sz="2400"/>
              <a:t>Although adults still mostly rely on doctors’ advice, they are seeking more outside information.</a:t>
            </a:r>
          </a:p>
          <a:p>
            <a:r>
              <a:rPr lang="en-US" sz="2400"/>
              <a:t>Nearly </a:t>
            </a:r>
            <a:r>
              <a:rPr lang="en-US" sz="2400" b="1"/>
              <a:t>60%</a:t>
            </a:r>
            <a:r>
              <a:rPr lang="en-US" sz="2400"/>
              <a:t> say they’ve made at least one health decision they regret due to inaccurate information.</a:t>
            </a:r>
          </a:p>
          <a:p>
            <a:endParaRPr lang="en-US" sz="2400"/>
          </a:p>
          <a:p>
            <a:endParaRPr lang="en-US" sz="2000"/>
          </a:p>
        </p:txBody>
      </p:sp>
      <p:sp>
        <p:nvSpPr>
          <p:cNvPr id="8" name="TextBox 7">
            <a:extLst>
              <a:ext uri="{FF2B5EF4-FFF2-40B4-BE49-F238E27FC236}">
                <a16:creationId xmlns:a16="http://schemas.microsoft.com/office/drawing/2014/main" id="{5A47058F-2984-713C-7FA4-BCF047A0BC80}"/>
              </a:ext>
            </a:extLst>
          </p:cNvPr>
          <p:cNvSpPr txBox="1"/>
          <p:nvPr/>
        </p:nvSpPr>
        <p:spPr>
          <a:xfrm>
            <a:off x="564382" y="5857877"/>
            <a:ext cx="5183188" cy="823912"/>
          </a:xfrm>
          <a:prstGeom prst="rect">
            <a:avLst/>
          </a:prstGeom>
        </p:spPr>
        <p:txBody>
          <a:bodyPr vert="horz" lIns="91440" tIns="45720" rIns="91440" bIns="45720" rtlCol="0" anchor="b">
            <a:normAutofit/>
          </a:bodyPr>
          <a:lstStyle/>
          <a:p>
            <a:pPr>
              <a:lnSpc>
                <a:spcPct val="90000"/>
              </a:lnSpc>
              <a:spcBef>
                <a:spcPts val="1000"/>
              </a:spcBef>
            </a:pPr>
            <a:endParaRPr lang="en-US" sz="1000" b="1" kern="1200">
              <a:solidFill>
                <a:schemeClr val="bg1"/>
              </a:solidFill>
              <a:latin typeface="+mn-lt"/>
              <a:ea typeface="+mn-ea"/>
              <a:cs typeface="+mn-cs"/>
            </a:endParaRPr>
          </a:p>
        </p:txBody>
      </p:sp>
      <p:sp>
        <p:nvSpPr>
          <p:cNvPr id="10" name="TextBox 9">
            <a:extLst>
              <a:ext uri="{FF2B5EF4-FFF2-40B4-BE49-F238E27FC236}">
                <a16:creationId xmlns:a16="http://schemas.microsoft.com/office/drawing/2014/main" id="{3E501C01-61CC-C125-64F3-ACCC757EF5BF}"/>
              </a:ext>
            </a:extLst>
          </p:cNvPr>
          <p:cNvSpPr txBox="1"/>
          <p:nvPr/>
        </p:nvSpPr>
        <p:spPr>
          <a:xfrm>
            <a:off x="102896" y="6196115"/>
            <a:ext cx="6106160" cy="723275"/>
          </a:xfrm>
          <a:prstGeom prst="rect">
            <a:avLst/>
          </a:prstGeom>
          <a:noFill/>
        </p:spPr>
        <p:txBody>
          <a:bodyPr wrap="square">
            <a:spAutoFit/>
          </a:bodyPr>
          <a:lstStyle/>
          <a:p>
            <a:r>
              <a:rPr lang="en-US" sz="900">
                <a:solidFill>
                  <a:schemeClr val="bg1"/>
                </a:solidFill>
              </a:rPr>
              <a:t>Source: </a:t>
            </a:r>
            <a:r>
              <a:rPr lang="en-US" sz="900">
                <a:solidFill>
                  <a:schemeClr val="bg1"/>
                </a:solidFill>
                <a:hlinkClick r:id="rId3">
                  <a:extLst>
                    <a:ext uri="{A12FA001-AC4F-418D-AE19-62706E023703}">
                      <ahyp:hlinkClr xmlns:ahyp="http://schemas.microsoft.com/office/drawing/2018/hyperlinkcolor" val="tx"/>
                    </a:ext>
                  </a:extLst>
                </a:hlinkClick>
              </a:rPr>
              <a:t>https://www.axios.com/2025/04/24/trust-health-advice-gen-z-edelman</a:t>
            </a:r>
            <a:endParaRPr lang="en-US" sz="900">
              <a:solidFill>
                <a:schemeClr val="bg1"/>
              </a:solidFill>
            </a:endParaRPr>
          </a:p>
          <a:p>
            <a:r>
              <a:rPr lang="en-US" sz="800">
                <a:solidFill>
                  <a:schemeClr val="bg1"/>
                </a:solidFill>
                <a:hlinkClick r:id="rId4">
                  <a:extLst>
                    <a:ext uri="{A12FA001-AC4F-418D-AE19-62706E023703}">
                      <ahyp:hlinkClr xmlns:ahyp="http://schemas.microsoft.com/office/drawing/2018/hyperlinkcolor" val="tx"/>
                    </a:ext>
                  </a:extLst>
                </a:hlinkClick>
              </a:rPr>
              <a:t>https://www.kff.org/public-opinion/kff-tracking-poll-on-health-information-and-trust-update-on-common-vaccine-myths/?utm_campaign=Common%20Health%20Coalition&amp;utm_medium=email&amp;_hsenc=p2ANqtz-9s0cixskZjL_j80aFN4V75jknBoQx7k40XAkPrTzY41jvfidIK5CXXsVvVCajdk8h1LK3HN8FeJuxhkJLuaRWfWrBeWeD6J8D7r4GmKlrNgAIEMXA&amp;_hsmi=426254179&amp;utm_content=426254179&amp;utm_source=hs_email </a:t>
            </a:r>
            <a:endParaRPr lang="en-US" sz="800">
              <a:solidFill>
                <a:schemeClr val="bg1"/>
              </a:solidFill>
            </a:endParaRPr>
          </a:p>
        </p:txBody>
      </p:sp>
      <p:pic>
        <p:nvPicPr>
          <p:cNvPr id="5" name="Picture 4">
            <a:extLst>
              <a:ext uri="{FF2B5EF4-FFF2-40B4-BE49-F238E27FC236}">
                <a16:creationId xmlns:a16="http://schemas.microsoft.com/office/drawing/2014/main" id="{8B4B659B-50AE-760B-2BFD-14EAA1323C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5850" y="1449904"/>
            <a:ext cx="4413753" cy="4196683"/>
          </a:xfrm>
          <a:prstGeom prst="rect">
            <a:avLst/>
          </a:prstGeom>
        </p:spPr>
      </p:pic>
    </p:spTree>
    <p:extLst>
      <p:ext uri="{BB962C8B-B14F-4D97-AF65-F5344CB8AC3E}">
        <p14:creationId xmlns:p14="http://schemas.microsoft.com/office/powerpoint/2010/main" val="393269830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E7FDC-223F-654D-07DF-38AEA6CF8D0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65C4F5-7D7F-6396-CB85-685F2CE1E1C0}"/>
              </a:ext>
            </a:extLst>
          </p:cNvPr>
          <p:cNvSpPr>
            <a:spLocks noGrp="1"/>
          </p:cNvSpPr>
          <p:nvPr>
            <p:ph type="title"/>
          </p:nvPr>
        </p:nvSpPr>
        <p:spPr>
          <a:xfrm>
            <a:off x="564382" y="346815"/>
            <a:ext cx="10515600" cy="1325563"/>
          </a:xfrm>
        </p:spPr>
        <p:txBody>
          <a:bodyPr vert="horz" lIns="91440" tIns="45720" rIns="91440" bIns="45720" rtlCol="0" anchor="ctr">
            <a:normAutofit/>
          </a:bodyPr>
          <a:lstStyle/>
          <a:p>
            <a:r>
              <a:rPr lang="en-US">
                <a:latin typeface="Trade Gothic Next Heavy" panose="020B0903040303020004" pitchFamily="34" charset="0"/>
              </a:rPr>
              <a:t>The Source Matters</a:t>
            </a:r>
          </a:p>
        </p:txBody>
      </p:sp>
      <p:sp>
        <p:nvSpPr>
          <p:cNvPr id="4" name="Text Placeholder 3">
            <a:extLst>
              <a:ext uri="{FF2B5EF4-FFF2-40B4-BE49-F238E27FC236}">
                <a16:creationId xmlns:a16="http://schemas.microsoft.com/office/drawing/2014/main" id="{BE69DD0D-1BF3-0600-3853-3D325FF95612}"/>
              </a:ext>
            </a:extLst>
          </p:cNvPr>
          <p:cNvSpPr>
            <a:spLocks noGrp="1"/>
          </p:cNvSpPr>
          <p:nvPr>
            <p:ph sz="half" idx="2"/>
          </p:nvPr>
        </p:nvSpPr>
        <p:spPr>
          <a:xfrm>
            <a:off x="676166" y="1774831"/>
            <a:ext cx="3956457" cy="4398441"/>
          </a:xfrm>
        </p:spPr>
        <p:txBody>
          <a:bodyPr vert="horz" lIns="91440" tIns="45720" rIns="91440" bIns="45720" rtlCol="0">
            <a:normAutofit/>
          </a:bodyPr>
          <a:lstStyle/>
          <a:p>
            <a:r>
              <a:rPr lang="en-US" sz="2400"/>
              <a:t>State and local public health agencies are now substantially more trusted than the CDC. </a:t>
            </a:r>
          </a:p>
          <a:p>
            <a:r>
              <a:rPr lang="en-US" sz="2400"/>
              <a:t>Clinicians remain the most trusted source for health recommendations.</a:t>
            </a:r>
          </a:p>
        </p:txBody>
      </p:sp>
      <p:sp>
        <p:nvSpPr>
          <p:cNvPr id="8" name="TextBox 7">
            <a:extLst>
              <a:ext uri="{FF2B5EF4-FFF2-40B4-BE49-F238E27FC236}">
                <a16:creationId xmlns:a16="http://schemas.microsoft.com/office/drawing/2014/main" id="{859DDF99-B4FF-F60B-EC1B-EB8ED5BE9809}"/>
              </a:ext>
            </a:extLst>
          </p:cNvPr>
          <p:cNvSpPr txBox="1"/>
          <p:nvPr/>
        </p:nvSpPr>
        <p:spPr>
          <a:xfrm>
            <a:off x="564382" y="5857877"/>
            <a:ext cx="5183188" cy="823912"/>
          </a:xfrm>
          <a:prstGeom prst="rect">
            <a:avLst/>
          </a:prstGeom>
        </p:spPr>
        <p:txBody>
          <a:bodyPr vert="horz" lIns="91440" tIns="45720" rIns="91440" bIns="45720" rtlCol="0" anchor="b">
            <a:normAutofit/>
          </a:bodyPr>
          <a:lstStyle/>
          <a:p>
            <a:pPr>
              <a:lnSpc>
                <a:spcPct val="90000"/>
              </a:lnSpc>
              <a:spcBef>
                <a:spcPts val="1000"/>
              </a:spcBef>
            </a:pPr>
            <a:endParaRPr lang="en-US" sz="1000" b="1" kern="1200">
              <a:solidFill>
                <a:schemeClr val="bg1"/>
              </a:solidFill>
              <a:latin typeface="+mn-lt"/>
              <a:ea typeface="+mn-ea"/>
              <a:cs typeface="+mn-cs"/>
            </a:endParaRPr>
          </a:p>
        </p:txBody>
      </p:sp>
      <p:sp>
        <p:nvSpPr>
          <p:cNvPr id="10" name="TextBox 9">
            <a:extLst>
              <a:ext uri="{FF2B5EF4-FFF2-40B4-BE49-F238E27FC236}">
                <a16:creationId xmlns:a16="http://schemas.microsoft.com/office/drawing/2014/main" id="{7B95CA5E-DE21-F480-82E7-AA9FC052D607}"/>
              </a:ext>
            </a:extLst>
          </p:cNvPr>
          <p:cNvSpPr txBox="1"/>
          <p:nvPr/>
        </p:nvSpPr>
        <p:spPr>
          <a:xfrm>
            <a:off x="266350" y="6488668"/>
            <a:ext cx="6786913" cy="369332"/>
          </a:xfrm>
          <a:prstGeom prst="rect">
            <a:avLst/>
          </a:prstGeom>
          <a:noFill/>
        </p:spPr>
        <p:txBody>
          <a:bodyPr wrap="square">
            <a:spAutoFit/>
          </a:bodyPr>
          <a:lstStyle/>
          <a:p>
            <a:r>
              <a:rPr lang="en-US" sz="900">
                <a:solidFill>
                  <a:schemeClr val="bg2"/>
                </a:solidFill>
                <a:hlinkClick r:id="rId3">
                  <a:extLst>
                    <a:ext uri="{A12FA001-AC4F-418D-AE19-62706E023703}">
                      <ahyp:hlinkClr xmlns:ahyp="http://schemas.microsoft.com/office/drawing/2018/hyperlinkcolor" val="tx"/>
                    </a:ext>
                  </a:extLst>
                </a:hlinkClick>
              </a:rPr>
              <a:t>https://hsph.harvard.edu/wp-content/uploads/2026/06/dBF-Harvard_OneYearInPollReport_June-2026.pdf?utm_source=newsletter&amp;utm_medium=email&amp;utm_campaign=newsletter_axiosvitals&amp;stream=to</a:t>
            </a:r>
            <a:endParaRPr lang="en-US" sz="900">
              <a:solidFill>
                <a:schemeClr val="bg2"/>
              </a:solidFill>
            </a:endParaRPr>
          </a:p>
        </p:txBody>
      </p:sp>
      <p:pic>
        <p:nvPicPr>
          <p:cNvPr id="6" name="Picture 5">
            <a:extLst>
              <a:ext uri="{FF2B5EF4-FFF2-40B4-BE49-F238E27FC236}">
                <a16:creationId xmlns:a16="http://schemas.microsoft.com/office/drawing/2014/main" id="{7B35098C-1DD6-1C5D-CB72-961555B19C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8792" y="1340988"/>
            <a:ext cx="5883151" cy="4217489"/>
          </a:xfrm>
          <a:prstGeom prst="rect">
            <a:avLst/>
          </a:prstGeom>
        </p:spPr>
      </p:pic>
    </p:spTree>
    <p:extLst>
      <p:ext uri="{BB962C8B-B14F-4D97-AF65-F5344CB8AC3E}">
        <p14:creationId xmlns:p14="http://schemas.microsoft.com/office/powerpoint/2010/main" val="181054843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3AE5A-F92E-D802-D6E7-AE542987A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4936FF-53B0-6AA2-8FF6-590FFA6E1D95}"/>
              </a:ext>
            </a:extLst>
          </p:cNvPr>
          <p:cNvSpPr>
            <a:spLocks noGrp="1"/>
          </p:cNvSpPr>
          <p:nvPr>
            <p:ph type="title"/>
          </p:nvPr>
        </p:nvSpPr>
        <p:spPr/>
        <p:txBody>
          <a:bodyPr/>
          <a:lstStyle/>
          <a:p>
            <a:r>
              <a:rPr lang="en-US">
                <a:latin typeface="Trade Gothic Next Heavy" panose="020B0903040303020004" pitchFamily="34" charset="0"/>
              </a:rPr>
              <a:t>ICAAP Statewide Vaccine Survey</a:t>
            </a:r>
            <a:endParaRPr lang="en-US" sz="2400" i="1">
              <a:latin typeface="Trade Gothic Next Heavy" panose="020B0903040303020004" pitchFamily="34" charset="0"/>
            </a:endParaRPr>
          </a:p>
        </p:txBody>
      </p:sp>
      <p:sp>
        <p:nvSpPr>
          <p:cNvPr id="4" name="Content Placeholder 3">
            <a:extLst>
              <a:ext uri="{FF2B5EF4-FFF2-40B4-BE49-F238E27FC236}">
                <a16:creationId xmlns:a16="http://schemas.microsoft.com/office/drawing/2014/main" id="{356D6225-7693-9FFA-1509-FD5478D5B442}"/>
              </a:ext>
            </a:extLst>
          </p:cNvPr>
          <p:cNvSpPr>
            <a:spLocks noGrp="1"/>
          </p:cNvSpPr>
          <p:nvPr>
            <p:ph sz="half" idx="1"/>
          </p:nvPr>
        </p:nvSpPr>
        <p:spPr>
          <a:xfrm>
            <a:off x="838200" y="1704976"/>
            <a:ext cx="5181600" cy="4351338"/>
          </a:xfrm>
        </p:spPr>
        <p:txBody>
          <a:bodyPr>
            <a:normAutofit/>
          </a:bodyPr>
          <a:lstStyle/>
          <a:p>
            <a:pPr marL="0" indent="0">
              <a:buNone/>
            </a:pPr>
            <a:r>
              <a:rPr lang="en-US" sz="2400" b="1"/>
              <a:t>Vaccination behavior (household)</a:t>
            </a:r>
          </a:p>
          <a:p>
            <a:r>
              <a:rPr lang="en-US" sz="2400"/>
              <a:t>Follow schedule fully: </a:t>
            </a:r>
            <a:r>
              <a:rPr lang="en-US" sz="2400" b="1">
                <a:solidFill>
                  <a:schemeClr val="accent2"/>
                </a:solidFill>
              </a:rPr>
              <a:t>70.8%</a:t>
            </a:r>
            <a:r>
              <a:rPr lang="en-US" sz="2400"/>
              <a:t> (368)</a:t>
            </a:r>
          </a:p>
          <a:p>
            <a:r>
              <a:rPr lang="en-US" sz="2400"/>
              <a:t>Delay some: 10.6% (55)</a:t>
            </a:r>
          </a:p>
          <a:p>
            <a:r>
              <a:rPr lang="en-US" sz="2400"/>
              <a:t>Selective vaccination 11.3% (59)</a:t>
            </a:r>
          </a:p>
          <a:p>
            <a:r>
              <a:rPr lang="en-US" sz="2400"/>
              <a:t>Do not vaccinate: 5.8% (30)</a:t>
            </a:r>
          </a:p>
        </p:txBody>
      </p:sp>
      <p:sp>
        <p:nvSpPr>
          <p:cNvPr id="14" name="Content Placeholder 3">
            <a:extLst>
              <a:ext uri="{FF2B5EF4-FFF2-40B4-BE49-F238E27FC236}">
                <a16:creationId xmlns:a16="http://schemas.microsoft.com/office/drawing/2014/main" id="{12BFA971-89E2-0A94-0A85-67C20701366A}"/>
              </a:ext>
            </a:extLst>
          </p:cNvPr>
          <p:cNvSpPr txBox="1">
            <a:spLocks/>
          </p:cNvSpPr>
          <p:nvPr/>
        </p:nvSpPr>
        <p:spPr>
          <a:xfrm>
            <a:off x="6651517" y="1690688"/>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a:t>Confidence in vaccine safety (1-5)</a:t>
            </a:r>
          </a:p>
          <a:p>
            <a:r>
              <a:rPr lang="en-US" sz="2400"/>
              <a:t>5: (Very confident) 41.9%</a:t>
            </a:r>
          </a:p>
          <a:p>
            <a:r>
              <a:rPr lang="en-US" sz="2400"/>
              <a:t>4: 29.8%</a:t>
            </a:r>
          </a:p>
          <a:p>
            <a:r>
              <a:rPr lang="en-US" sz="2400"/>
              <a:t>3: 17.5%</a:t>
            </a:r>
          </a:p>
          <a:p>
            <a:r>
              <a:rPr lang="en-US" sz="2400"/>
              <a:t>2: 5.0%</a:t>
            </a:r>
          </a:p>
          <a:p>
            <a:r>
              <a:rPr lang="en-US" sz="2400"/>
              <a:t>1: (Not confident) 5.8%</a:t>
            </a:r>
          </a:p>
          <a:p>
            <a:endParaRPr lang="en-US" sz="2400"/>
          </a:p>
          <a:p>
            <a:pPr marL="0" indent="0">
              <a:buNone/>
            </a:pPr>
            <a:r>
              <a:rPr lang="en-US" sz="2400" b="1">
                <a:solidFill>
                  <a:schemeClr val="accent2"/>
                </a:solidFill>
              </a:rPr>
              <a:t>71.7%</a:t>
            </a:r>
            <a:r>
              <a:rPr lang="en-US" sz="2400"/>
              <a:t> of respondents were either very confident (5) or confident (4) in vaccine safety.</a:t>
            </a:r>
          </a:p>
        </p:txBody>
      </p:sp>
    </p:spTree>
    <p:extLst>
      <p:ext uri="{BB962C8B-B14F-4D97-AF65-F5344CB8AC3E}">
        <p14:creationId xmlns:p14="http://schemas.microsoft.com/office/powerpoint/2010/main" val="83058621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8218B-9F86-FDE4-BA1B-E9E248C78E07}"/>
              </a:ext>
            </a:extLst>
          </p:cNvPr>
          <p:cNvSpPr>
            <a:spLocks noGrp="1"/>
          </p:cNvSpPr>
          <p:nvPr>
            <p:ph type="title"/>
          </p:nvPr>
        </p:nvSpPr>
        <p:spPr/>
        <p:txBody>
          <a:bodyPr/>
          <a:lstStyle/>
          <a:p>
            <a:r>
              <a:rPr lang="en-US">
                <a:latin typeface="Trade Gothic Next Heavy" panose="020B0903040303020004" pitchFamily="34" charset="0"/>
              </a:rPr>
              <a:t>ICAAP Statewide Vaccine Survey</a:t>
            </a:r>
            <a:r>
              <a:rPr lang="en-US" i="1">
                <a:latin typeface="Trade Gothic Next Heavy" panose="020B0903040303020004" pitchFamily="34" charset="0"/>
              </a:rPr>
              <a:t> </a:t>
            </a:r>
            <a:r>
              <a:rPr lang="en-US" sz="2400" i="1">
                <a:latin typeface="Trade Gothic Next Heavy" panose="020B0903040303020004" pitchFamily="34" charset="0"/>
              </a:rPr>
              <a:t>(cont.)</a:t>
            </a:r>
            <a:endParaRPr lang="en-US" sz="2400">
              <a:latin typeface="Trade Gothic Next Heavy" panose="020B0903040303020004" pitchFamily="34" charset="0"/>
            </a:endParaRPr>
          </a:p>
        </p:txBody>
      </p:sp>
      <p:sp>
        <p:nvSpPr>
          <p:cNvPr id="4" name="Content Placeholder 3">
            <a:extLst>
              <a:ext uri="{FF2B5EF4-FFF2-40B4-BE49-F238E27FC236}">
                <a16:creationId xmlns:a16="http://schemas.microsoft.com/office/drawing/2014/main" id="{0793F652-2164-3130-C182-82448D2E6B96}"/>
              </a:ext>
            </a:extLst>
          </p:cNvPr>
          <p:cNvSpPr>
            <a:spLocks noGrp="1"/>
          </p:cNvSpPr>
          <p:nvPr>
            <p:ph sz="half" idx="1"/>
          </p:nvPr>
        </p:nvSpPr>
        <p:spPr>
          <a:xfrm>
            <a:off x="838200" y="1825625"/>
            <a:ext cx="5181600" cy="4257675"/>
          </a:xfrm>
        </p:spPr>
        <p:txBody>
          <a:bodyPr>
            <a:normAutofit/>
          </a:bodyPr>
          <a:lstStyle/>
          <a:p>
            <a:r>
              <a:rPr lang="en-US" sz="2400"/>
              <a:t>Parents and guardians across Illinois stated that information about vaccine testing and side-effect monitoring was an unaddressed vaccine topic.</a:t>
            </a:r>
          </a:p>
        </p:txBody>
      </p:sp>
      <p:grpSp>
        <p:nvGrpSpPr>
          <p:cNvPr id="6" name="Group 5">
            <a:extLst>
              <a:ext uri="{FF2B5EF4-FFF2-40B4-BE49-F238E27FC236}">
                <a16:creationId xmlns:a16="http://schemas.microsoft.com/office/drawing/2014/main" id="{62147F66-E595-83F8-9A66-AF2B9C062B5A}"/>
              </a:ext>
            </a:extLst>
          </p:cNvPr>
          <p:cNvGrpSpPr/>
          <p:nvPr/>
        </p:nvGrpSpPr>
        <p:grpSpPr>
          <a:xfrm>
            <a:off x="6261100" y="1825625"/>
            <a:ext cx="5092700" cy="4143375"/>
            <a:chOff x="5404402" y="996039"/>
            <a:chExt cx="4070591" cy="3408344"/>
          </a:xfrm>
        </p:grpSpPr>
        <p:pic>
          <p:nvPicPr>
            <p:cNvPr id="7" name="Picture 6">
              <a:extLst>
                <a:ext uri="{FF2B5EF4-FFF2-40B4-BE49-F238E27FC236}">
                  <a16:creationId xmlns:a16="http://schemas.microsoft.com/office/drawing/2014/main" id="{9ECA6503-E3FA-6200-716F-821B1C77351A}"/>
                </a:ext>
              </a:extLst>
            </p:cNvPr>
            <p:cNvPicPr>
              <a:picLocks noChangeAspect="1"/>
            </p:cNvPicPr>
            <p:nvPr/>
          </p:nvPicPr>
          <p:blipFill>
            <a:blip r:embed="rId3"/>
            <a:stretch>
              <a:fillRect/>
            </a:stretch>
          </p:blipFill>
          <p:spPr>
            <a:xfrm>
              <a:off x="5404402" y="1508566"/>
              <a:ext cx="4070591" cy="2895817"/>
            </a:xfrm>
            <a:prstGeom prst="rect">
              <a:avLst/>
            </a:prstGeom>
          </p:spPr>
        </p:pic>
        <p:pic>
          <p:nvPicPr>
            <p:cNvPr id="8" name="Picture 7">
              <a:extLst>
                <a:ext uri="{FF2B5EF4-FFF2-40B4-BE49-F238E27FC236}">
                  <a16:creationId xmlns:a16="http://schemas.microsoft.com/office/drawing/2014/main" id="{A3E98711-D1FB-F115-2403-FC4E1A486312}"/>
                </a:ext>
              </a:extLst>
            </p:cNvPr>
            <p:cNvPicPr>
              <a:picLocks noChangeAspect="1"/>
            </p:cNvPicPr>
            <p:nvPr/>
          </p:nvPicPr>
          <p:blipFill>
            <a:blip r:embed="rId4"/>
            <a:stretch>
              <a:fillRect/>
            </a:stretch>
          </p:blipFill>
          <p:spPr>
            <a:xfrm>
              <a:off x="5805867" y="996039"/>
              <a:ext cx="3434385" cy="303205"/>
            </a:xfrm>
            <a:prstGeom prst="rect">
              <a:avLst/>
            </a:prstGeom>
          </p:spPr>
        </p:pic>
      </p:grpSp>
    </p:spTree>
    <p:extLst>
      <p:ext uri="{BB962C8B-B14F-4D97-AF65-F5344CB8AC3E}">
        <p14:creationId xmlns:p14="http://schemas.microsoft.com/office/powerpoint/2010/main" val="92570742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D8D130-0C70-9911-2F53-E77B304E7F16}"/>
              </a:ext>
            </a:extLst>
          </p:cNvPr>
          <p:cNvSpPr>
            <a:spLocks noGrp="1"/>
          </p:cNvSpPr>
          <p:nvPr>
            <p:ph type="title"/>
          </p:nvPr>
        </p:nvSpPr>
        <p:spPr>
          <a:xfrm>
            <a:off x="838200" y="365125"/>
            <a:ext cx="10515600" cy="1325563"/>
          </a:xfrm>
        </p:spPr>
        <p:txBody>
          <a:bodyPr anchor="ctr">
            <a:normAutofit/>
          </a:bodyPr>
          <a:lstStyle/>
          <a:p>
            <a:r>
              <a:rPr lang="en-US">
                <a:latin typeface="Trade Gothic Next Heavy (bold)"/>
              </a:rPr>
              <a:t>Strategies for Addressing Hesitancy</a:t>
            </a:r>
          </a:p>
        </p:txBody>
      </p:sp>
      <p:graphicFrame>
        <p:nvGraphicFramePr>
          <p:cNvPr id="5" name="Diagram 4">
            <a:extLst>
              <a:ext uri="{FF2B5EF4-FFF2-40B4-BE49-F238E27FC236}">
                <a16:creationId xmlns:a16="http://schemas.microsoft.com/office/drawing/2014/main" id="{65D13075-6439-F8D0-0581-478057B070DA}"/>
              </a:ext>
            </a:extLst>
          </p:cNvPr>
          <p:cNvGraphicFramePr/>
          <p:nvPr>
            <p:extLst>
              <p:ext uri="{D42A27DB-BD31-4B8C-83A1-F6EECF244321}">
                <p14:modId xmlns:p14="http://schemas.microsoft.com/office/powerpoint/2010/main" val="1699457930"/>
              </p:ext>
            </p:extLst>
          </p:nvPr>
        </p:nvGraphicFramePr>
        <p:xfrm>
          <a:off x="1360715" y="1549400"/>
          <a:ext cx="9285514" cy="38982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B59D34D0-1CF4-8FE6-8A26-5C05219796E2}"/>
              </a:ext>
            </a:extLst>
          </p:cNvPr>
          <p:cNvSpPr txBox="1"/>
          <p:nvPr/>
        </p:nvSpPr>
        <p:spPr>
          <a:xfrm>
            <a:off x="0" y="6216396"/>
            <a:ext cx="10287000" cy="523220"/>
          </a:xfrm>
          <a:prstGeom prst="rect">
            <a:avLst/>
          </a:prstGeom>
          <a:noFill/>
        </p:spPr>
        <p:txBody>
          <a:bodyPr wrap="square">
            <a:spAutoFit/>
          </a:bodyPr>
          <a:lstStyle/>
          <a:p>
            <a:r>
              <a:rPr lang="en-US" sz="700">
                <a:solidFill>
                  <a:schemeClr val="bg1"/>
                </a:solidFill>
                <a:hlinkClick r:id="rId8">
                  <a:extLst>
                    <a:ext uri="{A12FA001-AC4F-418D-AE19-62706E023703}">
                      <ahyp:hlinkClr xmlns:ahyp="http://schemas.microsoft.com/office/drawing/2018/hyperlinkcolor" val="tx"/>
                    </a:ext>
                  </a:extLst>
                </a:hlinkClick>
              </a:rPr>
              <a:t>https://www.aap.org/en/patient-care/immunizations/communicating-with-families-and-promoting-vaccine-confidence/talking-with-vaccine-hesitant-parents/?srsltid=AfmBOooe8DbcWVtjGanYfQ6tpiQtwOOxsdPNLB-399IOH1iHugMfiMKW</a:t>
            </a:r>
            <a:endParaRPr lang="en-US" sz="700">
              <a:solidFill>
                <a:schemeClr val="bg1"/>
              </a:solidFill>
            </a:endParaRPr>
          </a:p>
          <a:p>
            <a:endParaRPr lang="en-US" sz="700">
              <a:solidFill>
                <a:srgbClr val="304FFE"/>
              </a:solidFill>
              <a:hlinkClick r:id="rId9">
                <a:extLst>
                  <a:ext uri="{A12FA001-AC4F-418D-AE19-62706E023703}">
                    <ahyp:hlinkClr xmlns:ahyp="http://schemas.microsoft.com/office/drawing/2018/hyperlinkcolor" val="tx"/>
                  </a:ext>
                </a:extLst>
              </a:hlinkClick>
            </a:endParaRPr>
          </a:p>
          <a:p>
            <a:r>
              <a:rPr lang="en-US" sz="700">
                <a:solidFill>
                  <a:schemeClr val="bg1"/>
                </a:solidFill>
                <a:hlinkClick r:id="rId9">
                  <a:extLst>
                    <a:ext uri="{A12FA001-AC4F-418D-AE19-62706E023703}">
                      <ahyp:hlinkClr xmlns:ahyp="http://schemas.microsoft.com/office/drawing/2018/hyperlinkcolor" val="tx"/>
                    </a:ext>
                  </a:extLst>
                </a:hlinkClick>
              </a:rPr>
              <a:t>https://www.smartbrief.com/original/messaging-makes-a-difference-when-it-comes-to-getting-kids-vaccinated?utm_term=1D811E4A-183C-4CF2-AC77-286886860756&amp;lrh=08209ef0e44a68efaec582b1f109b530c9e5d573bd599f488e2ba63d6d8554c1&amp;utm_campaign=754C9E92-7324-4921-8730-2676BDB6861D&amp;utm_content=ED1B26E4-2A7C-4C77-924B-744B8990365D&amp;utm_source=brief</a:t>
            </a:r>
            <a:endParaRPr lang="en-US" sz="700">
              <a:solidFill>
                <a:schemeClr val="bg1"/>
              </a:solidFill>
            </a:endParaRPr>
          </a:p>
        </p:txBody>
      </p:sp>
    </p:spTree>
    <p:extLst>
      <p:ext uri="{BB962C8B-B14F-4D97-AF65-F5344CB8AC3E}">
        <p14:creationId xmlns:p14="http://schemas.microsoft.com/office/powerpoint/2010/main" val="189562941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D8D130-0C70-9911-2F53-E77B304E7F16}"/>
              </a:ext>
            </a:extLst>
          </p:cNvPr>
          <p:cNvSpPr>
            <a:spLocks noGrp="1"/>
          </p:cNvSpPr>
          <p:nvPr>
            <p:ph type="title"/>
          </p:nvPr>
        </p:nvSpPr>
        <p:spPr>
          <a:xfrm>
            <a:off x="838200" y="365125"/>
            <a:ext cx="10515600" cy="1325563"/>
          </a:xfrm>
        </p:spPr>
        <p:txBody>
          <a:bodyPr anchor="ctr">
            <a:normAutofit/>
          </a:bodyPr>
          <a:lstStyle/>
          <a:p>
            <a:r>
              <a:rPr lang="en-US">
                <a:latin typeface="Trade Gothic Next Heavy (bold)"/>
              </a:rPr>
              <a:t>Strategies for Addressing Hesitancy</a:t>
            </a:r>
          </a:p>
        </p:txBody>
      </p:sp>
      <p:graphicFrame>
        <p:nvGraphicFramePr>
          <p:cNvPr id="5" name="Diagram 4">
            <a:extLst>
              <a:ext uri="{FF2B5EF4-FFF2-40B4-BE49-F238E27FC236}">
                <a16:creationId xmlns:a16="http://schemas.microsoft.com/office/drawing/2014/main" id="{07B44975-2132-9C79-28E9-BC46740DB36D}"/>
              </a:ext>
            </a:extLst>
          </p:cNvPr>
          <p:cNvGraphicFramePr/>
          <p:nvPr>
            <p:extLst>
              <p:ext uri="{D42A27DB-BD31-4B8C-83A1-F6EECF244321}">
                <p14:modId xmlns:p14="http://schemas.microsoft.com/office/powerpoint/2010/main" val="2929114536"/>
              </p:ext>
            </p:extLst>
          </p:nvPr>
        </p:nvGraphicFramePr>
        <p:xfrm>
          <a:off x="1349828" y="1586140"/>
          <a:ext cx="920931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F7444D57-339B-CB77-2DFE-834040DFDA05}"/>
              </a:ext>
            </a:extLst>
          </p:cNvPr>
          <p:cNvSpPr txBox="1"/>
          <p:nvPr/>
        </p:nvSpPr>
        <p:spPr>
          <a:xfrm>
            <a:off x="0" y="6642556"/>
            <a:ext cx="6108700" cy="215444"/>
          </a:xfrm>
          <a:prstGeom prst="rect">
            <a:avLst/>
          </a:prstGeom>
          <a:noFill/>
        </p:spPr>
        <p:txBody>
          <a:bodyPr wrap="square">
            <a:spAutoFit/>
          </a:bodyPr>
          <a:lstStyle/>
          <a:p>
            <a:r>
              <a:rPr lang="en-US" sz="800">
                <a:solidFill>
                  <a:schemeClr val="bg1"/>
                </a:solidFill>
                <a:hlinkClick r:id="rId8">
                  <a:extLst>
                    <a:ext uri="{A12FA001-AC4F-418D-AE19-62706E023703}">
                      <ahyp:hlinkClr xmlns:ahyp="http://schemas.microsoft.com/office/drawing/2018/hyperlinkcolor" val="tx"/>
                    </a:ext>
                  </a:extLst>
                </a:hlinkClick>
              </a:rPr>
              <a:t>https://www.youcanknowthings.com/introducing-the-communication-lab-and-one-more-thing/?ref=you-can-know-things-newsletter</a:t>
            </a:r>
            <a:endParaRPr lang="en-US" sz="800">
              <a:solidFill>
                <a:schemeClr val="bg1"/>
              </a:solidFill>
            </a:endParaRPr>
          </a:p>
        </p:txBody>
      </p:sp>
    </p:spTree>
    <p:extLst>
      <p:ext uri="{BB962C8B-B14F-4D97-AF65-F5344CB8AC3E}">
        <p14:creationId xmlns:p14="http://schemas.microsoft.com/office/powerpoint/2010/main" val="367637281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B4F7-713A-2F26-1FEA-C7AD3A6CA536}"/>
              </a:ext>
            </a:extLst>
          </p:cNvPr>
          <p:cNvSpPr>
            <a:spLocks noGrp="1"/>
          </p:cNvSpPr>
          <p:nvPr>
            <p:ph type="title"/>
          </p:nvPr>
        </p:nvSpPr>
        <p:spPr>
          <a:xfrm>
            <a:off x="838200" y="365125"/>
            <a:ext cx="10515600" cy="1325563"/>
          </a:xfrm>
        </p:spPr>
        <p:txBody>
          <a:bodyPr anchor="ctr">
            <a:normAutofit/>
          </a:bodyPr>
          <a:lstStyle/>
          <a:p>
            <a:r>
              <a:rPr lang="en-US" b="1">
                <a:latin typeface="Trade Gothic Next Heavy" panose="020B0903040303020004" pitchFamily="34" charset="0"/>
              </a:rPr>
              <a:t>Social Media Resources</a:t>
            </a:r>
          </a:p>
        </p:txBody>
      </p:sp>
      <p:graphicFrame>
        <p:nvGraphicFramePr>
          <p:cNvPr id="7" name="Text Placeholder 3">
            <a:extLst>
              <a:ext uri="{FF2B5EF4-FFF2-40B4-BE49-F238E27FC236}">
                <a16:creationId xmlns:a16="http://schemas.microsoft.com/office/drawing/2014/main" id="{4D3B8E51-39F7-8EA0-A112-6B44DD1AB871}"/>
              </a:ext>
            </a:extLst>
          </p:cNvPr>
          <p:cNvGraphicFramePr/>
          <p:nvPr>
            <p:extLst>
              <p:ext uri="{D42A27DB-BD31-4B8C-83A1-F6EECF244321}">
                <p14:modId xmlns:p14="http://schemas.microsoft.com/office/powerpoint/2010/main" val="1779106243"/>
              </p:ext>
            </p:extLst>
          </p:nvPr>
        </p:nvGraphicFramePr>
        <p:xfrm>
          <a:off x="914399" y="1690688"/>
          <a:ext cx="7398327" cy="44449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8" name="Picture 27">
            <a:extLst>
              <a:ext uri="{FF2B5EF4-FFF2-40B4-BE49-F238E27FC236}">
                <a16:creationId xmlns:a16="http://schemas.microsoft.com/office/drawing/2014/main" id="{0E054808-52B8-9800-EDB0-2A4B79C392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86799" y="1690688"/>
            <a:ext cx="2743200" cy="3429000"/>
          </a:xfrm>
          <a:prstGeom prst="rect">
            <a:avLst/>
          </a:prstGeom>
        </p:spPr>
      </p:pic>
      <p:pic>
        <p:nvPicPr>
          <p:cNvPr id="16" name="Picture 15">
            <a:extLst>
              <a:ext uri="{FF2B5EF4-FFF2-40B4-BE49-F238E27FC236}">
                <a16:creationId xmlns:a16="http://schemas.microsoft.com/office/drawing/2014/main" id="{3C070504-4B19-F564-218A-B6342B0A160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978888" y="4742121"/>
            <a:ext cx="902222" cy="1169580"/>
          </a:xfrm>
          <a:prstGeom prst="rect">
            <a:avLst/>
          </a:prstGeom>
        </p:spPr>
      </p:pic>
    </p:spTree>
    <p:extLst>
      <p:ext uri="{BB962C8B-B14F-4D97-AF65-F5344CB8AC3E}">
        <p14:creationId xmlns:p14="http://schemas.microsoft.com/office/powerpoint/2010/main" val="417836841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D8D130-0C70-9911-2F53-E77B304E7F16}"/>
              </a:ext>
            </a:extLst>
          </p:cNvPr>
          <p:cNvSpPr>
            <a:spLocks noGrp="1"/>
          </p:cNvSpPr>
          <p:nvPr>
            <p:ph type="title"/>
          </p:nvPr>
        </p:nvSpPr>
        <p:spPr/>
        <p:txBody>
          <a:bodyPr vert="horz" lIns="91440" tIns="45720" rIns="91440" bIns="45720" rtlCol="0" anchor="ctr">
            <a:normAutofit/>
          </a:bodyPr>
          <a:lstStyle/>
          <a:p>
            <a:r>
              <a:rPr lang="en-US"/>
              <a:t>Vaccine Health Equity</a:t>
            </a:r>
          </a:p>
        </p:txBody>
      </p:sp>
      <p:sp>
        <p:nvSpPr>
          <p:cNvPr id="4" name="Text Placeholder 3">
            <a:extLst>
              <a:ext uri="{FF2B5EF4-FFF2-40B4-BE49-F238E27FC236}">
                <a16:creationId xmlns:a16="http://schemas.microsoft.com/office/drawing/2014/main" id="{31A9B2C4-271F-A1F9-BAF8-FF9616AB4E3A}"/>
              </a:ext>
            </a:extLst>
          </p:cNvPr>
          <p:cNvSpPr>
            <a:spLocks noGrp="1"/>
          </p:cNvSpPr>
          <p:nvPr>
            <p:ph idx="1"/>
          </p:nvPr>
        </p:nvSpPr>
        <p:spPr/>
        <p:txBody>
          <a:bodyPr vert="horz" lIns="91440" tIns="45720" rIns="91440" bIns="45720" rtlCol="0">
            <a:noAutofit/>
          </a:bodyPr>
          <a:lstStyle/>
          <a:p>
            <a:r>
              <a:rPr lang="en-US" sz="2400"/>
              <a:t>Health equity means that all people have a fair and just opportunity to be as healthy as possible.</a:t>
            </a:r>
          </a:p>
          <a:p>
            <a:r>
              <a:rPr lang="en-US" sz="2400"/>
              <a:t>Achieving health equity requires:</a:t>
            </a:r>
          </a:p>
          <a:p>
            <a:pPr lvl="1"/>
            <a:r>
              <a:rPr lang="en-US" sz="2000"/>
              <a:t>Valuing every person and their health fairly.</a:t>
            </a:r>
          </a:p>
          <a:p>
            <a:pPr lvl="1"/>
            <a:r>
              <a:rPr lang="en-US" sz="2000"/>
              <a:t>Addressing unfair practices and unjust conditions that can harm the health of specific groups in society.</a:t>
            </a:r>
          </a:p>
          <a:p>
            <a:pPr lvl="1"/>
            <a:r>
              <a:rPr lang="en-US" sz="2000"/>
              <a:t>Working with different groups in specific, sensitive ways to address health issues that affect them.</a:t>
            </a:r>
          </a:p>
        </p:txBody>
      </p:sp>
      <p:sp>
        <p:nvSpPr>
          <p:cNvPr id="5" name="Text Placeholder 3">
            <a:extLst>
              <a:ext uri="{FF2B5EF4-FFF2-40B4-BE49-F238E27FC236}">
                <a16:creationId xmlns:a16="http://schemas.microsoft.com/office/drawing/2014/main" id="{BCFF7007-9737-694A-B2A2-C2A282250205}"/>
              </a:ext>
            </a:extLst>
          </p:cNvPr>
          <p:cNvSpPr txBox="1">
            <a:spLocks/>
          </p:cNvSpPr>
          <p:nvPr/>
        </p:nvSpPr>
        <p:spPr>
          <a:xfrm>
            <a:off x="304799" y="6368143"/>
            <a:ext cx="6063343" cy="371474"/>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rade Gothic Next" panose="020B0503040303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ade Gothic Next" panose="020B05030403030200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ade Gothic Next" panose="020B0503040303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rade Gothic Next" panose="020B0503040303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Trade Gothic Next" panose="020B0503040303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SzPct val="100000"/>
              <a:buNone/>
            </a:pPr>
            <a:r>
              <a:rPr lang="en-US" sz="800" kern="1200" spc="10">
                <a:solidFill>
                  <a:schemeClr val="bg1"/>
                </a:solidFill>
                <a:latin typeface="+mn-lt"/>
                <a:ea typeface="+mn-ea"/>
                <a:cs typeface="+mn-cs"/>
                <a:hlinkClick r:id="rId3">
                  <a:extLst>
                    <a:ext uri="{A12FA001-AC4F-418D-AE19-62706E023703}">
                      <ahyp:hlinkClr xmlns:ahyp="http://schemas.microsoft.com/office/drawing/2018/hyperlinkcolor" val="tx"/>
                    </a:ext>
                  </a:extLst>
                </a:hlinkClick>
              </a:rPr>
              <a:t>https://www.frameworksinstitute.org/wp-content/uploads/2023/05/Talking-about-Health-Equity.pdf</a:t>
            </a:r>
            <a:endParaRPr lang="en-US" sz="800" kern="1200" spc="10">
              <a:solidFill>
                <a:schemeClr val="bg1"/>
              </a:solidFill>
              <a:latin typeface="+mn-lt"/>
              <a:ea typeface="+mn-ea"/>
              <a:cs typeface="+mn-cs"/>
            </a:endParaRPr>
          </a:p>
        </p:txBody>
      </p:sp>
    </p:spTree>
    <p:extLst>
      <p:ext uri="{BB962C8B-B14F-4D97-AF65-F5344CB8AC3E}">
        <p14:creationId xmlns:p14="http://schemas.microsoft.com/office/powerpoint/2010/main" val="183953279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E929E-98E3-E777-73E2-C62AFDD9261B}"/>
              </a:ext>
            </a:extLst>
          </p:cNvPr>
          <p:cNvSpPr>
            <a:spLocks noGrp="1"/>
          </p:cNvSpPr>
          <p:nvPr>
            <p:ph type="title"/>
          </p:nvPr>
        </p:nvSpPr>
        <p:spPr/>
        <p:txBody>
          <a:bodyPr/>
          <a:lstStyle/>
          <a:p>
            <a:r>
              <a:rPr lang="en-US"/>
              <a:t>Vaccine Communication with Spanish-Speaking Audiences</a:t>
            </a:r>
          </a:p>
        </p:txBody>
      </p:sp>
      <p:sp>
        <p:nvSpPr>
          <p:cNvPr id="3" name="Content Placeholder 2">
            <a:extLst>
              <a:ext uri="{FF2B5EF4-FFF2-40B4-BE49-F238E27FC236}">
                <a16:creationId xmlns:a16="http://schemas.microsoft.com/office/drawing/2014/main" id="{DD4AD0AC-DB49-68D3-15B5-0F8CB51DBE16}"/>
              </a:ext>
            </a:extLst>
          </p:cNvPr>
          <p:cNvSpPr>
            <a:spLocks noGrp="1"/>
          </p:cNvSpPr>
          <p:nvPr>
            <p:ph idx="1"/>
          </p:nvPr>
        </p:nvSpPr>
        <p:spPr>
          <a:xfrm>
            <a:off x="888719" y="1948634"/>
            <a:ext cx="10465081" cy="4351338"/>
          </a:xfrm>
        </p:spPr>
        <p:txBody>
          <a:bodyPr>
            <a:normAutofit/>
          </a:bodyPr>
          <a:lstStyle/>
          <a:p>
            <a:r>
              <a:rPr lang="en-US" sz="2400" b="1"/>
              <a:t>Community-focused messaging: </a:t>
            </a:r>
            <a:r>
              <a:rPr lang="en-US" sz="2400"/>
              <a:t>Study participants felt a strong sense of collective responsibility when vaccination was framed as a mutual exchange: “If I do my part and you do yours, we both benefit.”</a:t>
            </a:r>
          </a:p>
          <a:p>
            <a:pPr lvl="1"/>
            <a:r>
              <a:rPr lang="en-US" sz="2000"/>
              <a:t>This message is only effective when personal, not bureaucratic. Must be warm and welcoming, like an invitation to protect others in the community.</a:t>
            </a:r>
          </a:p>
          <a:p>
            <a:r>
              <a:rPr lang="en-US" sz="2400" b="1"/>
              <a:t>Effective Framing: </a:t>
            </a:r>
            <a:r>
              <a:rPr lang="en-US" sz="2400"/>
              <a:t>Historical examples of vaccine efficacy, particularly the chickenpox vaccine, have effectively demonstrated the collective benefits of childhood immunization.</a:t>
            </a:r>
          </a:p>
          <a:p>
            <a:r>
              <a:rPr lang="en-US" sz="2400" b="1"/>
              <a:t>Ineffective Framing: </a:t>
            </a:r>
            <a:r>
              <a:rPr lang="en-US" sz="2400"/>
              <a:t>Individualistic family approach; once participants were focused on an individual child, they were more likely to focus on potential vaccine side effects.</a:t>
            </a:r>
          </a:p>
          <a:p>
            <a:pPr marL="0" indent="0">
              <a:buNone/>
            </a:pPr>
            <a:endParaRPr lang="en-US"/>
          </a:p>
        </p:txBody>
      </p:sp>
      <p:sp>
        <p:nvSpPr>
          <p:cNvPr id="5" name="TextBox 4">
            <a:extLst>
              <a:ext uri="{FF2B5EF4-FFF2-40B4-BE49-F238E27FC236}">
                <a16:creationId xmlns:a16="http://schemas.microsoft.com/office/drawing/2014/main" id="{DA5FE428-A3D5-2A93-07AD-D22DAF182D72}"/>
              </a:ext>
            </a:extLst>
          </p:cNvPr>
          <p:cNvSpPr txBox="1"/>
          <p:nvPr/>
        </p:nvSpPr>
        <p:spPr>
          <a:xfrm rot="10800000" flipV="1">
            <a:off x="146957" y="6557918"/>
            <a:ext cx="8164286" cy="369332"/>
          </a:xfrm>
          <a:prstGeom prst="rect">
            <a:avLst/>
          </a:prstGeom>
          <a:noFill/>
        </p:spPr>
        <p:txBody>
          <a:bodyPr wrap="square">
            <a:spAutoFit/>
          </a:bodyPr>
          <a:lstStyle/>
          <a:p>
            <a:r>
              <a:rPr lang="en-US" sz="900">
                <a:solidFill>
                  <a:schemeClr val="bg2"/>
                </a:solidFill>
                <a:hlinkClick r:id="rId3">
                  <a:extLst>
                    <a:ext uri="{A12FA001-AC4F-418D-AE19-62706E023703}">
                      <ahyp:hlinkClr xmlns:ahyp="http://schemas.microsoft.com/office/drawing/2018/hyperlinkcolor" val="tx"/>
                    </a:ext>
                  </a:extLst>
                </a:hlinkClick>
              </a:rPr>
              <a:t>https://www.frameworksinstitute.org/resources/dos-and-donts-when-communication-about-childhood-vaccines-with-spanish-speaking-audiences/</a:t>
            </a:r>
            <a:endParaRPr lang="en-US" sz="900">
              <a:solidFill>
                <a:schemeClr val="bg2"/>
              </a:solidFill>
            </a:endParaRPr>
          </a:p>
          <a:p>
            <a:r>
              <a:rPr lang="en-US" sz="900">
                <a:solidFill>
                  <a:schemeClr val="bg2"/>
                </a:solidFill>
                <a:hlinkClick r:id="rId4">
                  <a:extLst>
                    <a:ext uri="{A12FA001-AC4F-418D-AE19-62706E023703}">
                      <ahyp:hlinkClr xmlns:ahyp="http://schemas.microsoft.com/office/drawing/2018/hyperlinkcolor" val="tx"/>
                    </a:ext>
                  </a:extLst>
                </a:hlinkClick>
              </a:rPr>
              <a:t>https://www.frameworksinstitute.org/resources/framing-childhood-vaccination-for-spanish-speakers-in-the-united-states/</a:t>
            </a:r>
            <a:endParaRPr lang="en-US" sz="900">
              <a:solidFill>
                <a:schemeClr val="bg2"/>
              </a:solidFill>
            </a:endParaRPr>
          </a:p>
        </p:txBody>
      </p:sp>
    </p:spTree>
    <p:extLst>
      <p:ext uri="{BB962C8B-B14F-4D97-AF65-F5344CB8AC3E}">
        <p14:creationId xmlns:p14="http://schemas.microsoft.com/office/powerpoint/2010/main" val="136714462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9E31C-E798-E4EC-EF6E-C3D4CDBBAF74}"/>
              </a:ext>
            </a:extLst>
          </p:cNvPr>
          <p:cNvSpPr>
            <a:spLocks noGrp="1"/>
          </p:cNvSpPr>
          <p:nvPr>
            <p:ph type="title"/>
          </p:nvPr>
        </p:nvSpPr>
        <p:spPr/>
        <p:txBody>
          <a:bodyPr/>
          <a:lstStyle/>
          <a:p>
            <a:r>
              <a:rPr lang="en-US"/>
              <a:t>Vaccinating Migrant Populations</a:t>
            </a:r>
          </a:p>
        </p:txBody>
      </p:sp>
      <p:sp>
        <p:nvSpPr>
          <p:cNvPr id="3" name="Content Placeholder 2">
            <a:extLst>
              <a:ext uri="{FF2B5EF4-FFF2-40B4-BE49-F238E27FC236}">
                <a16:creationId xmlns:a16="http://schemas.microsoft.com/office/drawing/2014/main" id="{009B651D-5F66-799E-9FFD-45321578E2E9}"/>
              </a:ext>
            </a:extLst>
          </p:cNvPr>
          <p:cNvSpPr>
            <a:spLocks noGrp="1"/>
          </p:cNvSpPr>
          <p:nvPr>
            <p:ph idx="1"/>
          </p:nvPr>
        </p:nvSpPr>
        <p:spPr/>
        <p:txBody>
          <a:bodyPr vert="horz" lIns="91440" tIns="45720" rIns="91440" bIns="45720" rtlCol="0" anchor="t">
            <a:normAutofit/>
          </a:bodyPr>
          <a:lstStyle/>
          <a:p>
            <a:r>
              <a:rPr lang="en-US" sz="2400">
                <a:ea typeface="+mn-lt"/>
                <a:cs typeface="+mn-lt"/>
              </a:rPr>
              <a:t>Newly arrived children eligible for vaccinations through the VFC program 	</a:t>
            </a:r>
          </a:p>
          <a:p>
            <a:r>
              <a:rPr lang="en-US" sz="2400">
                <a:ea typeface="+mn-lt"/>
                <a:cs typeface="+mn-lt"/>
                <a:hlinkClick r:id="rId3"/>
              </a:rPr>
              <a:t>CDC New Arrival Vaccination Schedule</a:t>
            </a:r>
            <a:endParaRPr lang="en-US" sz="2400">
              <a:ea typeface="+mn-lt"/>
              <a:cs typeface="+mn-lt"/>
            </a:endParaRPr>
          </a:p>
          <a:p>
            <a:r>
              <a:rPr lang="en-US" sz="2400">
                <a:ea typeface="+mn-lt"/>
                <a:cs typeface="+mn-lt"/>
                <a:hlinkClick r:id="rId4"/>
              </a:rPr>
              <a:t>Immigrant Health Coverage</a:t>
            </a:r>
            <a:endParaRPr lang="en-US" sz="2400">
              <a:ea typeface="+mn-lt"/>
              <a:cs typeface="+mn-lt"/>
            </a:endParaRPr>
          </a:p>
          <a:p>
            <a:r>
              <a:rPr lang="en-US" sz="2400">
                <a:ea typeface="+mn-lt"/>
                <a:cs typeface="+mn-lt"/>
                <a:hlinkClick r:id="rId5"/>
              </a:rPr>
              <a:t>ICAAP Supporting New Arrivals Webpage</a:t>
            </a:r>
            <a:endParaRPr lang="en-US" sz="2400">
              <a:ea typeface="+mn-lt"/>
              <a:cs typeface="+mn-lt"/>
            </a:endParaRPr>
          </a:p>
          <a:p>
            <a:pPr lvl="1"/>
            <a:r>
              <a:rPr lang="en-US" sz="2000">
                <a:ea typeface="Roboto"/>
                <a:cs typeface="Roboto"/>
                <a:hlinkClick r:id="rId6"/>
              </a:rPr>
              <a:t>Navigating Vaccine Gaps </a:t>
            </a:r>
            <a:endParaRPr lang="en-US" sz="2000">
              <a:ea typeface="Roboto"/>
              <a:cs typeface="Roboto"/>
            </a:endParaRPr>
          </a:p>
          <a:p>
            <a:pPr lvl="1"/>
            <a:r>
              <a:rPr lang="en-US" sz="2000">
                <a:ea typeface="Roboto"/>
                <a:cs typeface="Roboto"/>
                <a:hlinkClick r:id="rId7"/>
              </a:rPr>
              <a:t>Accessing Health Services in IL</a:t>
            </a:r>
            <a:endParaRPr lang="en-US" sz="2000">
              <a:ea typeface="Roboto"/>
              <a:cs typeface="Roboto"/>
            </a:endParaRPr>
          </a:p>
          <a:p>
            <a:pPr lvl="1"/>
            <a:r>
              <a:rPr lang="en-US" sz="2000">
                <a:ea typeface="Roboto"/>
                <a:cs typeface="Roboto"/>
              </a:rPr>
              <a:t>ICAAP Global Vaccine Schedule Comparison (QR Code)</a:t>
            </a:r>
            <a:r>
              <a:rPr lang="en-US" sz="1200">
                <a:ea typeface="Roboto"/>
                <a:cs typeface="Roboto"/>
              </a:rPr>
              <a:t>	</a:t>
            </a:r>
          </a:p>
        </p:txBody>
      </p:sp>
      <p:pic>
        <p:nvPicPr>
          <p:cNvPr id="5" name="Picture 4" descr="A qr code with a logo&#10;&#10;AI-generated content may be incorrect.">
            <a:extLst>
              <a:ext uri="{FF2B5EF4-FFF2-40B4-BE49-F238E27FC236}">
                <a16:creationId xmlns:a16="http://schemas.microsoft.com/office/drawing/2014/main" id="{6E1CA7FC-495F-4C0A-066E-291B89073B5C}"/>
              </a:ext>
            </a:extLst>
          </p:cNvPr>
          <p:cNvPicPr>
            <a:picLocks noChangeAspect="1"/>
          </p:cNvPicPr>
          <p:nvPr/>
        </p:nvPicPr>
        <p:blipFill>
          <a:blip r:embed="rId8"/>
          <a:stretch>
            <a:fillRect/>
          </a:stretch>
        </p:blipFill>
        <p:spPr>
          <a:xfrm>
            <a:off x="9215651" y="4001294"/>
            <a:ext cx="2092037" cy="2092037"/>
          </a:xfrm>
          <a:prstGeom prst="rect">
            <a:avLst/>
          </a:prstGeom>
        </p:spPr>
      </p:pic>
      <p:cxnSp>
        <p:nvCxnSpPr>
          <p:cNvPr id="7" name="Straight Arrow Connector 6">
            <a:extLst>
              <a:ext uri="{FF2B5EF4-FFF2-40B4-BE49-F238E27FC236}">
                <a16:creationId xmlns:a16="http://schemas.microsoft.com/office/drawing/2014/main" id="{9A1A8DE0-3D93-D683-2193-E5733A44549C}"/>
              </a:ext>
            </a:extLst>
          </p:cNvPr>
          <p:cNvCxnSpPr/>
          <p:nvPr/>
        </p:nvCxnSpPr>
        <p:spPr>
          <a:xfrm>
            <a:off x="8134996" y="4772469"/>
            <a:ext cx="1080655" cy="0"/>
          </a:xfrm>
          <a:prstGeom prst="straightConnector1">
            <a:avLst/>
          </a:prstGeom>
          <a:ln w="381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796064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33E5F-8362-5145-9106-85718284A1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456B1A-1085-671C-6810-606184A0574D}"/>
              </a:ext>
            </a:extLst>
          </p:cNvPr>
          <p:cNvSpPr>
            <a:spLocks noGrp="1"/>
          </p:cNvSpPr>
          <p:nvPr>
            <p:ph type="title"/>
          </p:nvPr>
        </p:nvSpPr>
        <p:spPr/>
        <p:txBody>
          <a:bodyPr/>
          <a:lstStyle/>
          <a:p>
            <a:r>
              <a:rPr lang="en-US" b="0">
                <a:latin typeface="Trade Gothic Next Heavy"/>
              </a:rPr>
              <a:t>Interpreting International Vaccine Records</a:t>
            </a:r>
            <a:endParaRPr lang="en-US" b="0"/>
          </a:p>
        </p:txBody>
      </p:sp>
      <p:sp>
        <p:nvSpPr>
          <p:cNvPr id="3" name="Content Placeholder 2">
            <a:extLst>
              <a:ext uri="{FF2B5EF4-FFF2-40B4-BE49-F238E27FC236}">
                <a16:creationId xmlns:a16="http://schemas.microsoft.com/office/drawing/2014/main" id="{6BECA266-08BF-433F-E363-848B385AC37C}"/>
              </a:ext>
            </a:extLst>
          </p:cNvPr>
          <p:cNvSpPr>
            <a:spLocks noGrp="1"/>
          </p:cNvSpPr>
          <p:nvPr>
            <p:ph idx="1"/>
          </p:nvPr>
        </p:nvSpPr>
        <p:spPr>
          <a:xfrm>
            <a:off x="838201" y="1825625"/>
            <a:ext cx="6681716" cy="4351338"/>
          </a:xfrm>
        </p:spPr>
        <p:txBody>
          <a:bodyPr vert="horz" lIns="91440" tIns="45720" rIns="91440" bIns="45720" rtlCol="0" anchor="t">
            <a:normAutofit fontScale="92500" lnSpcReduction="10000"/>
          </a:bodyPr>
          <a:lstStyle/>
          <a:p>
            <a:pPr>
              <a:lnSpc>
                <a:spcPct val="100000"/>
              </a:lnSpc>
            </a:pPr>
            <a:r>
              <a:rPr lang="en-US" sz="2600">
                <a:ea typeface="+mn-lt"/>
                <a:cs typeface="+mn-lt"/>
              </a:rPr>
              <a:t>When reading international vaccine records, place special care in understanding the dates, intervals, and age of vaccination.</a:t>
            </a:r>
            <a:endParaRPr lang="en-US" sz="2600" b="1">
              <a:ea typeface="+mn-lt"/>
              <a:cs typeface="+mn-lt"/>
            </a:endParaRPr>
          </a:p>
          <a:p>
            <a:pPr>
              <a:lnSpc>
                <a:spcPct val="100000"/>
              </a:lnSpc>
            </a:pPr>
            <a:r>
              <a:rPr lang="en-US" sz="2600" b="1">
                <a:ea typeface="+mn-lt"/>
                <a:cs typeface="+mn-lt"/>
              </a:rPr>
              <a:t>Navigating Vaccine Gaps</a:t>
            </a:r>
            <a:r>
              <a:rPr lang="en-US" sz="2600">
                <a:ea typeface="+mn-lt"/>
                <a:cs typeface="+mn-lt"/>
              </a:rPr>
              <a:t> – handout with guidance on assessing new arrival patients, sharing important vaccine information, and developing long-term care plans. </a:t>
            </a:r>
          </a:p>
          <a:p>
            <a:pPr>
              <a:lnSpc>
                <a:spcPct val="100000"/>
              </a:lnSpc>
            </a:pPr>
            <a:r>
              <a:rPr lang="en-US" sz="2600" b="1">
                <a:ea typeface="+mn-lt"/>
                <a:cs typeface="+mn-lt"/>
              </a:rPr>
              <a:t>Global Vaccine Schedule Comparison Chart</a:t>
            </a:r>
            <a:r>
              <a:rPr lang="en-US" sz="2600">
                <a:ea typeface="+mn-lt"/>
                <a:cs typeface="+mn-lt"/>
              </a:rPr>
              <a:t> – helps identify which products may have been used before a child arrived in the U.S. and the timing of any vaccinations.  </a:t>
            </a:r>
          </a:p>
          <a:p>
            <a:pPr>
              <a:lnSpc>
                <a:spcPct val="100000"/>
              </a:lnSpc>
            </a:pPr>
            <a:endParaRPr lang="en-US" sz="2600"/>
          </a:p>
        </p:txBody>
      </p:sp>
      <p:pic>
        <p:nvPicPr>
          <p:cNvPr id="4" name="Picture 3" descr="A medical information sheet with text&#10;&#10;AI-generated content may be incorrect.">
            <a:extLst>
              <a:ext uri="{FF2B5EF4-FFF2-40B4-BE49-F238E27FC236}">
                <a16:creationId xmlns:a16="http://schemas.microsoft.com/office/drawing/2014/main" id="{F3BD5650-4290-6D4B-5537-16E40F97B422}"/>
              </a:ext>
            </a:extLst>
          </p:cNvPr>
          <p:cNvPicPr>
            <a:picLocks noChangeAspect="1"/>
          </p:cNvPicPr>
          <p:nvPr/>
        </p:nvPicPr>
        <p:blipFill>
          <a:blip r:embed="rId3"/>
          <a:stretch>
            <a:fillRect/>
          </a:stretch>
        </p:blipFill>
        <p:spPr>
          <a:xfrm>
            <a:off x="8089521" y="1521904"/>
            <a:ext cx="3206479" cy="4291749"/>
          </a:xfrm>
          <a:prstGeom prst="rect">
            <a:avLst/>
          </a:prstGeom>
        </p:spPr>
      </p:pic>
    </p:spTree>
    <p:extLst>
      <p:ext uri="{BB962C8B-B14F-4D97-AF65-F5344CB8AC3E}">
        <p14:creationId xmlns:p14="http://schemas.microsoft.com/office/powerpoint/2010/main" val="242296469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D8D130-0C70-9911-2F53-E77B304E7F16}"/>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latin typeface="Trade Gothic Next Heavy (bold)"/>
              </a:rPr>
              <a:t>People with Disabilities</a:t>
            </a:r>
          </a:p>
        </p:txBody>
      </p:sp>
      <p:sp>
        <p:nvSpPr>
          <p:cNvPr id="4" name="Text Placeholder 3">
            <a:extLst>
              <a:ext uri="{FF2B5EF4-FFF2-40B4-BE49-F238E27FC236}">
                <a16:creationId xmlns:a16="http://schemas.microsoft.com/office/drawing/2014/main" id="{31A9B2C4-271F-A1F9-BAF8-FF9616AB4E3A}"/>
              </a:ext>
            </a:extLst>
          </p:cNvPr>
          <p:cNvSpPr>
            <a:spLocks noGrp="1"/>
          </p:cNvSpPr>
          <p:nvPr>
            <p:ph sz="half" idx="1"/>
          </p:nvPr>
        </p:nvSpPr>
        <p:spPr>
          <a:xfrm>
            <a:off x="838200" y="1825625"/>
            <a:ext cx="10352314" cy="4351338"/>
          </a:xfrm>
        </p:spPr>
        <p:txBody>
          <a:bodyPr vert="horz" lIns="91440" tIns="45720" rIns="91440" bIns="45720" rtlCol="0">
            <a:normAutofit/>
          </a:bodyPr>
          <a:lstStyle/>
          <a:p>
            <a:pPr>
              <a:buSzPct val="100000"/>
            </a:pPr>
            <a:r>
              <a:rPr lang="en-US" sz="2400" spc="10"/>
              <a:t>People with disabilities face many challenges with vaccination</a:t>
            </a:r>
          </a:p>
          <a:p>
            <a:pPr lvl="1">
              <a:buSzPct val="100000"/>
            </a:pPr>
            <a:r>
              <a:rPr lang="en-US" sz="2000" spc="10"/>
              <a:t>Making appointments</a:t>
            </a:r>
          </a:p>
          <a:p>
            <a:pPr lvl="1">
              <a:buSzPct val="100000"/>
            </a:pPr>
            <a:r>
              <a:rPr lang="en-US" sz="2000" spc="10"/>
              <a:t>Getting to appointments</a:t>
            </a:r>
          </a:p>
          <a:p>
            <a:pPr lvl="1">
              <a:buSzPct val="100000"/>
            </a:pPr>
            <a:r>
              <a:rPr lang="en-US" sz="2000" spc="10"/>
              <a:t>Sensory challenges</a:t>
            </a:r>
          </a:p>
          <a:p>
            <a:pPr>
              <a:buSzPct val="100000"/>
            </a:pPr>
            <a:r>
              <a:rPr lang="en-US" sz="2400" spc="10"/>
              <a:t>Some questions to ask…</a:t>
            </a:r>
          </a:p>
          <a:p>
            <a:pPr lvl="1">
              <a:buSzPct val="100000"/>
            </a:pPr>
            <a:r>
              <a:rPr lang="en-US" sz="2000" spc="10"/>
              <a:t>What is the impact of vaccines on people living with disabilities? </a:t>
            </a:r>
          </a:p>
          <a:p>
            <a:pPr lvl="1">
              <a:buSzPct val="100000"/>
            </a:pPr>
            <a:r>
              <a:rPr lang="en-US" sz="2000" spc="10"/>
              <a:t>What can disability agencies, organizations, and service providers contribute?</a:t>
            </a:r>
          </a:p>
          <a:p>
            <a:pPr lvl="1">
              <a:buSzPct val="100000"/>
            </a:pPr>
            <a:r>
              <a:rPr lang="en-US" sz="2000" spc="10"/>
              <a:t>Are people living with disabilities who are employed at your organization willing to share their experiences?</a:t>
            </a:r>
          </a:p>
          <a:p>
            <a:pPr lvl="1">
              <a:buSzPct val="100000"/>
            </a:pPr>
            <a:r>
              <a:rPr lang="en-US" sz="2000" spc="10"/>
              <a:t>Are programs and program materials accessible, such as in large-text or audio version for vision-impaired patients?</a:t>
            </a:r>
          </a:p>
        </p:txBody>
      </p:sp>
      <p:sp>
        <p:nvSpPr>
          <p:cNvPr id="5" name="Text Placeholder 3">
            <a:extLst>
              <a:ext uri="{FF2B5EF4-FFF2-40B4-BE49-F238E27FC236}">
                <a16:creationId xmlns:a16="http://schemas.microsoft.com/office/drawing/2014/main" id="{293BDE7D-6C00-2D9A-7917-37B1BED3D2CB}"/>
              </a:ext>
            </a:extLst>
          </p:cNvPr>
          <p:cNvSpPr txBox="1">
            <a:spLocks/>
          </p:cNvSpPr>
          <p:nvPr/>
        </p:nvSpPr>
        <p:spPr>
          <a:xfrm>
            <a:off x="0" y="6176963"/>
            <a:ext cx="9429206" cy="3651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rade Gothic Next" panose="020B0503040303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ade Gothic Next" panose="020B05030403030200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ade Gothic Next" panose="020B0503040303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rade Gothic Next" panose="020B0503040303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Trade Gothic Next" panose="020B0503040303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SzPct val="100000"/>
              <a:buNone/>
            </a:pPr>
            <a:r>
              <a:rPr lang="en-US" sz="800" spc="10">
                <a:solidFill>
                  <a:schemeClr val="bg1"/>
                </a:solidFill>
                <a:latin typeface="+mn-lt"/>
                <a:hlinkClick r:id="rId3">
                  <a:extLst>
                    <a:ext uri="{A12FA001-AC4F-418D-AE19-62706E023703}">
                      <ahyp:hlinkClr xmlns:ahyp="http://schemas.microsoft.com/office/drawing/2018/hyperlinkcolor" val="tx"/>
                    </a:ext>
                  </a:extLst>
                </a:hlinkClick>
              </a:rPr>
              <a:t>https://www.nachc.org/wp-content/uploads/2026/07/Best-Practices-Resource-Guide-for-HC-serving-Individuals-with-Developmental-Disabilities.pdf</a:t>
            </a:r>
            <a:endParaRPr lang="en-US" sz="800" spc="10">
              <a:solidFill>
                <a:schemeClr val="bg1"/>
              </a:solidFill>
              <a:latin typeface="+mn-lt"/>
            </a:endParaRPr>
          </a:p>
          <a:p>
            <a:pPr marL="0" indent="0">
              <a:lnSpc>
                <a:spcPct val="100000"/>
              </a:lnSpc>
              <a:buSzPct val="100000"/>
              <a:buNone/>
            </a:pPr>
            <a:r>
              <a:rPr lang="en-US" sz="800" spc="10">
                <a:solidFill>
                  <a:schemeClr val="bg1"/>
                </a:solidFill>
                <a:latin typeface="+mn-lt"/>
                <a:hlinkClick r:id="rId4">
                  <a:extLst>
                    <a:ext uri="{A12FA001-AC4F-418D-AE19-62706E023703}">
                      <ahyp:hlinkClr xmlns:ahyp="http://schemas.microsoft.com/office/drawing/2018/hyperlinkcolor" val="tx"/>
                    </a:ext>
                  </a:extLst>
                </a:hlinkClick>
              </a:rPr>
              <a:t>https://www.ama-assn.org/media/24926/download</a:t>
            </a:r>
          </a:p>
          <a:p>
            <a:pPr marL="0" indent="0">
              <a:lnSpc>
                <a:spcPct val="100000"/>
              </a:lnSpc>
              <a:buSzPct val="100000"/>
              <a:buNone/>
            </a:pPr>
            <a:r>
              <a:rPr lang="en-US" sz="800" spc="10">
                <a:solidFill>
                  <a:schemeClr val="bg1"/>
                </a:solidFill>
                <a:latin typeface="+mn-lt"/>
                <a:hlinkClick r:id="rId5">
                  <a:extLst>
                    <a:ext uri="{A12FA001-AC4F-418D-AE19-62706E023703}">
                      <ahyp:hlinkClr xmlns:ahyp="http://schemas.microsoft.com/office/drawing/2018/hyperlinkcolor" val="tx"/>
                    </a:ext>
                  </a:extLst>
                </a:hlinkClick>
              </a:rPr>
              <a:t>https://www.cdc.gov/disability-and-health/about/disability-and-health-information-for-healthcare-providers.html</a:t>
            </a:r>
            <a:endParaRPr lang="en-US" sz="800" spc="10">
              <a:solidFill>
                <a:schemeClr val="bg1"/>
              </a:solidFill>
              <a:latin typeface="+mn-lt"/>
            </a:endParaRPr>
          </a:p>
        </p:txBody>
      </p:sp>
    </p:spTree>
    <p:extLst>
      <p:ext uri="{BB962C8B-B14F-4D97-AF65-F5344CB8AC3E}">
        <p14:creationId xmlns:p14="http://schemas.microsoft.com/office/powerpoint/2010/main" val="393777583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D8D130-0C70-9911-2F53-E77B304E7F16}"/>
              </a:ext>
            </a:extLst>
          </p:cNvPr>
          <p:cNvSpPr>
            <a:spLocks noGrp="1"/>
          </p:cNvSpPr>
          <p:nvPr>
            <p:ph type="title"/>
          </p:nvPr>
        </p:nvSpPr>
        <p:spPr>
          <a:xfrm>
            <a:off x="723900" y="407192"/>
            <a:ext cx="11074400" cy="1325563"/>
          </a:xfrm>
        </p:spPr>
        <p:txBody>
          <a:bodyPr vert="horz" lIns="91440" tIns="45720" rIns="91440" bIns="45720" rtlCol="0" anchor="ctr">
            <a:normAutofit/>
          </a:bodyPr>
          <a:lstStyle/>
          <a:p>
            <a:r>
              <a:rPr lang="en-US"/>
              <a:t>How to Make Vaccination Sensory-Friendly</a:t>
            </a:r>
            <a:endParaRPr lang="en-US" kern="1200"/>
          </a:p>
        </p:txBody>
      </p:sp>
      <p:graphicFrame>
        <p:nvGraphicFramePr>
          <p:cNvPr id="12" name="Text Placeholder 6">
            <a:extLst>
              <a:ext uri="{FF2B5EF4-FFF2-40B4-BE49-F238E27FC236}">
                <a16:creationId xmlns:a16="http://schemas.microsoft.com/office/drawing/2014/main" id="{BBECE26C-B5EC-5E7D-8434-1A9E9D2EA401}"/>
              </a:ext>
            </a:extLst>
          </p:cNvPr>
          <p:cNvGraphicFramePr>
            <a:graphicFrameLocks noGrp="1"/>
          </p:cNvGraphicFramePr>
          <p:nvPr>
            <p:ph idx="1"/>
            <p:extLst>
              <p:ext uri="{D42A27DB-BD31-4B8C-83A1-F6EECF244321}">
                <p14:modId xmlns:p14="http://schemas.microsoft.com/office/powerpoint/2010/main" val="1160686594"/>
              </p:ext>
            </p:extLst>
          </p:nvPr>
        </p:nvGraphicFramePr>
        <p:xfrm>
          <a:off x="838200" y="1393824"/>
          <a:ext cx="10515600" cy="4625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2A497A60-9CA9-E0EF-030C-F27BEA577155}"/>
              </a:ext>
            </a:extLst>
          </p:cNvPr>
          <p:cNvSpPr txBox="1"/>
          <p:nvPr/>
        </p:nvSpPr>
        <p:spPr>
          <a:xfrm>
            <a:off x="95250" y="6667500"/>
            <a:ext cx="8375650" cy="215444"/>
          </a:xfrm>
          <a:prstGeom prst="rect">
            <a:avLst/>
          </a:prstGeom>
          <a:noFill/>
        </p:spPr>
        <p:txBody>
          <a:bodyPr wrap="square">
            <a:spAutoFit/>
          </a:bodyPr>
          <a:lstStyle/>
          <a:p>
            <a:pPr marL="0" indent="0">
              <a:lnSpc>
                <a:spcPct val="100000"/>
              </a:lnSpc>
              <a:buSzPct val="100000"/>
              <a:buNone/>
            </a:pPr>
            <a:r>
              <a:rPr lang="en-US" sz="800" spc="10">
                <a:solidFill>
                  <a:schemeClr val="bg1"/>
                </a:solidFill>
                <a:latin typeface="+mn-lt"/>
                <a:hlinkClick r:id="rId8">
                  <a:extLst>
                    <a:ext uri="{A12FA001-AC4F-418D-AE19-62706E023703}">
                      <ahyp:hlinkClr xmlns:ahyp="http://schemas.microsoft.com/office/drawing/2018/hyperlinkcolor" val="tx"/>
                    </a:ext>
                  </a:extLst>
                </a:hlinkClick>
              </a:rPr>
              <a:t>https://www.nachc.org/wp-content/uploads/2026/07/Best-Practices-Resource-Guide-for-HC-serving-Individuals-with-Developmental-Disabilities.pdf</a:t>
            </a:r>
            <a:endParaRPr lang="en-US" sz="800" spc="10">
              <a:solidFill>
                <a:schemeClr val="bg1"/>
              </a:solidFill>
              <a:latin typeface="+mn-lt"/>
            </a:endParaRPr>
          </a:p>
        </p:txBody>
      </p:sp>
    </p:spTree>
    <p:extLst>
      <p:ext uri="{BB962C8B-B14F-4D97-AF65-F5344CB8AC3E}">
        <p14:creationId xmlns:p14="http://schemas.microsoft.com/office/powerpoint/2010/main" val="1722727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A1BD24C-F0FE-D3BE-5CC9-5BF86DFA1E46}"/>
              </a:ext>
            </a:extLst>
          </p:cNvPr>
          <p:cNvSpPr>
            <a:spLocks noGrp="1"/>
          </p:cNvSpPr>
          <p:nvPr>
            <p:ph type="title"/>
          </p:nvPr>
        </p:nvSpPr>
        <p:spPr/>
        <p:txBody>
          <a:bodyPr/>
          <a:lstStyle/>
          <a:p>
            <a:r>
              <a:rPr lang="en-US"/>
              <a:t>Autism &amp; Vaccines</a:t>
            </a:r>
          </a:p>
        </p:txBody>
      </p:sp>
      <p:sp>
        <p:nvSpPr>
          <p:cNvPr id="8" name="Content Placeholder 7">
            <a:extLst>
              <a:ext uri="{FF2B5EF4-FFF2-40B4-BE49-F238E27FC236}">
                <a16:creationId xmlns:a16="http://schemas.microsoft.com/office/drawing/2014/main" id="{14775CF0-5C26-5FA2-3C34-733E06324B5C}"/>
              </a:ext>
            </a:extLst>
          </p:cNvPr>
          <p:cNvSpPr>
            <a:spLocks noGrp="1"/>
          </p:cNvSpPr>
          <p:nvPr>
            <p:ph idx="1"/>
          </p:nvPr>
        </p:nvSpPr>
        <p:spPr>
          <a:xfrm>
            <a:off x="916858" y="1690688"/>
            <a:ext cx="10515600" cy="4351338"/>
          </a:xfrm>
        </p:spPr>
        <p:txBody>
          <a:bodyPr>
            <a:normAutofit/>
          </a:bodyPr>
          <a:lstStyle/>
          <a:p>
            <a:pPr>
              <a:lnSpc>
                <a:spcPct val="100000"/>
              </a:lnSpc>
            </a:pPr>
            <a:r>
              <a:rPr lang="en-US" sz="2400"/>
              <a:t>Vaccination is not associated with increased autism risk.</a:t>
            </a:r>
          </a:p>
          <a:p>
            <a:pPr lvl="1">
              <a:lnSpc>
                <a:spcPct val="100000"/>
              </a:lnSpc>
            </a:pPr>
            <a:r>
              <a:rPr lang="en-US" sz="2000" b="1">
                <a:hlinkClick r:id="rId3"/>
              </a:rPr>
              <a:t>A July 2026 study</a:t>
            </a:r>
            <a:r>
              <a:rPr lang="en-US" sz="2000"/>
              <a:t> of 2.5 million children found that the first MMR vaccination was not associated with increased autism risk. Debunking a prominent myth about the link between the MMR vaccine and autism.</a:t>
            </a:r>
          </a:p>
          <a:p>
            <a:pPr>
              <a:lnSpc>
                <a:spcPct val="100000"/>
              </a:lnSpc>
            </a:pPr>
            <a:r>
              <a:rPr lang="en-US" sz="2400"/>
              <a:t>AAP evidence-based resources:</a:t>
            </a:r>
          </a:p>
          <a:p>
            <a:pPr lvl="1">
              <a:lnSpc>
                <a:spcPct val="100000"/>
              </a:lnSpc>
            </a:pPr>
            <a:r>
              <a:rPr lang="en-US" sz="2000"/>
              <a:t>AAP videos </a:t>
            </a:r>
            <a:r>
              <a:rPr lang="en-US" sz="2000" b="1">
                <a:hlinkClick r:id="rId4"/>
              </a:rPr>
              <a:t>Understanding the Rise in Reported Autism Rates</a:t>
            </a:r>
            <a:r>
              <a:rPr lang="en-US" sz="2000"/>
              <a:t> and </a:t>
            </a:r>
            <a:r>
              <a:rPr lang="en-US" sz="2000" b="1">
                <a:hlinkClick r:id="rId5"/>
              </a:rPr>
              <a:t>Do Vaccines Cause Long Term Side Effects: FAQs on Vaccines</a:t>
            </a:r>
            <a:r>
              <a:rPr lang="en-US" sz="2000"/>
              <a:t> and in Spanish, </a:t>
            </a:r>
            <a:r>
              <a:rPr lang="en-US" sz="2000" b="1"/>
              <a:t>¿</a:t>
            </a:r>
            <a:r>
              <a:rPr lang="en-US" sz="2000" b="1">
                <a:hlinkClick r:id="rId6"/>
              </a:rPr>
              <a:t>Las </a:t>
            </a:r>
            <a:r>
              <a:rPr lang="en-US" sz="2000" b="1" err="1">
                <a:hlinkClick r:id="rId6"/>
              </a:rPr>
              <a:t>Vacunas</a:t>
            </a:r>
            <a:r>
              <a:rPr lang="en-US" sz="2000" b="1">
                <a:hlinkClick r:id="rId6"/>
              </a:rPr>
              <a:t> </a:t>
            </a:r>
            <a:r>
              <a:rPr lang="en-US" sz="2000" b="1" err="1">
                <a:hlinkClick r:id="rId6"/>
              </a:rPr>
              <a:t>Causan</a:t>
            </a:r>
            <a:r>
              <a:rPr lang="en-US" sz="2000" b="1">
                <a:hlinkClick r:id="rId6"/>
              </a:rPr>
              <a:t> </a:t>
            </a:r>
            <a:r>
              <a:rPr lang="en-US" sz="2000" b="1" err="1">
                <a:hlinkClick r:id="rId6"/>
              </a:rPr>
              <a:t>Autismo</a:t>
            </a:r>
            <a:r>
              <a:rPr lang="en-US" sz="2000" b="1">
                <a:hlinkClick r:id="rId6"/>
              </a:rPr>
              <a:t>?</a:t>
            </a:r>
            <a:endParaRPr lang="en-US" sz="2000"/>
          </a:p>
          <a:p>
            <a:pPr lvl="1">
              <a:lnSpc>
                <a:spcPct val="100000"/>
              </a:lnSpc>
            </a:pPr>
            <a:r>
              <a:rPr lang="en-US" sz="2000"/>
              <a:t>Additional </a:t>
            </a:r>
            <a:r>
              <a:rPr lang="en-US" sz="2000" b="1">
                <a:hlinkClick r:id="rId7"/>
              </a:rPr>
              <a:t>HealthyChildren.org</a:t>
            </a:r>
            <a:r>
              <a:rPr lang="en-US" sz="2000"/>
              <a:t> articles for parents: </a:t>
            </a:r>
            <a:r>
              <a:rPr lang="en-US" sz="2000" b="1">
                <a:hlinkClick r:id="rId8"/>
              </a:rPr>
              <a:t>Autism Spectrum Disorder in Children - </a:t>
            </a:r>
            <a:r>
              <a:rPr lang="en-US" sz="2000" b="1">
                <a:hlinkClick r:id="rId7"/>
              </a:rPr>
              <a:t>HealthyChildren.org</a:t>
            </a:r>
            <a:r>
              <a:rPr lang="en-US" sz="2000" b="1"/>
              <a:t> </a:t>
            </a:r>
            <a:r>
              <a:rPr lang="en-US" sz="2000"/>
              <a:t>and </a:t>
            </a:r>
            <a:r>
              <a:rPr lang="en-US" sz="2000" b="1">
                <a:hlinkClick r:id="rId9"/>
              </a:rPr>
              <a:t>How Is Autism Diagnosed? - </a:t>
            </a:r>
            <a:r>
              <a:rPr lang="en-US" sz="2000" b="1">
                <a:hlinkClick r:id="rId7"/>
              </a:rPr>
              <a:t>HealthyChildren.org</a:t>
            </a:r>
            <a:endParaRPr lang="en-US" sz="2000"/>
          </a:p>
          <a:p>
            <a:pPr lvl="1"/>
            <a:endParaRPr lang="en-US"/>
          </a:p>
        </p:txBody>
      </p:sp>
    </p:spTree>
    <p:extLst>
      <p:ext uri="{BB962C8B-B14F-4D97-AF65-F5344CB8AC3E}">
        <p14:creationId xmlns:p14="http://schemas.microsoft.com/office/powerpoint/2010/main" val="265789723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98CF4-FFAF-F9DA-3205-A10ADE4BA8A1}"/>
              </a:ext>
            </a:extLst>
          </p:cNvPr>
          <p:cNvSpPr>
            <a:spLocks noGrp="1"/>
          </p:cNvSpPr>
          <p:nvPr>
            <p:ph type="title"/>
          </p:nvPr>
        </p:nvSpPr>
        <p:spPr/>
        <p:txBody>
          <a:bodyPr/>
          <a:lstStyle/>
          <a:p>
            <a:r>
              <a:rPr lang="en-US"/>
              <a:t>AAP Online and Social Media Resources </a:t>
            </a:r>
          </a:p>
        </p:txBody>
      </p:sp>
      <p:sp>
        <p:nvSpPr>
          <p:cNvPr id="3" name="Content Placeholder 2">
            <a:extLst>
              <a:ext uri="{FF2B5EF4-FFF2-40B4-BE49-F238E27FC236}">
                <a16:creationId xmlns:a16="http://schemas.microsoft.com/office/drawing/2014/main" id="{7E7D777E-8405-F50A-602B-935B5EE5C223}"/>
              </a:ext>
            </a:extLst>
          </p:cNvPr>
          <p:cNvSpPr>
            <a:spLocks noGrp="1"/>
          </p:cNvSpPr>
          <p:nvPr>
            <p:ph idx="1"/>
          </p:nvPr>
        </p:nvSpPr>
        <p:spPr>
          <a:xfrm>
            <a:off x="838200" y="1690688"/>
            <a:ext cx="10414000" cy="4351338"/>
          </a:xfrm>
        </p:spPr>
        <p:txBody>
          <a:bodyPr/>
          <a:lstStyle/>
          <a:p>
            <a:r>
              <a:rPr lang="en-US" sz="2400"/>
              <a:t>AAP has </a:t>
            </a:r>
            <a:r>
              <a:rPr lang="en-US" sz="2400" b="1">
                <a:hlinkClick r:id="rId3"/>
              </a:rPr>
              <a:t>compiled a list </a:t>
            </a:r>
            <a:r>
              <a:rPr lang="en-US" sz="2400"/>
              <a:t>of pediatricians with trustworthy and factual content on children’s health online. </a:t>
            </a:r>
          </a:p>
          <a:p>
            <a:pPr marL="457200" lvl="1" indent="0">
              <a:buNone/>
            </a:pPr>
            <a:endParaRPr lang="en-US" sz="2000"/>
          </a:p>
          <a:p>
            <a:r>
              <a:rPr lang="en-US" sz="2400"/>
              <a:t>AAP Resources:</a:t>
            </a:r>
          </a:p>
          <a:p>
            <a:pPr lvl="1"/>
            <a:r>
              <a:rPr lang="en-US" sz="2000" b="1">
                <a:hlinkClick r:id="rId4"/>
              </a:rPr>
              <a:t>Fact-Checked Webpage</a:t>
            </a:r>
            <a:endParaRPr lang="en-US" sz="2000" b="1"/>
          </a:p>
          <a:p>
            <a:pPr lvl="1"/>
            <a:r>
              <a:rPr lang="en-US" sz="2000" b="1">
                <a:hlinkClick r:id="rId5"/>
              </a:rPr>
              <a:t>Communicating with Families and Promoting Vaccine Confidence</a:t>
            </a:r>
            <a:endParaRPr lang="en-US" sz="2000" b="1"/>
          </a:p>
          <a:p>
            <a:pPr lvl="1"/>
            <a:r>
              <a:rPr lang="en-US" sz="2000" b="1">
                <a:hlinkClick r:id="rId6"/>
              </a:rPr>
              <a:t>Parent Handout for Spotting Misleading Health Claims</a:t>
            </a:r>
            <a:endParaRPr lang="en-US" sz="2000" b="1"/>
          </a:p>
          <a:p>
            <a:pPr lvl="1"/>
            <a:r>
              <a:rPr lang="en-US" sz="2000" b="1">
                <a:hlinkClick r:id="rId7"/>
              </a:rPr>
              <a:t>Vaccine Confidence Campaign</a:t>
            </a:r>
            <a:endParaRPr lang="en-US" sz="2000" b="1"/>
          </a:p>
          <a:p>
            <a:pPr lvl="1"/>
            <a:r>
              <a:rPr lang="en-US" sz="2000" b="1">
                <a:hlinkClick r:id="rId8"/>
              </a:rPr>
              <a:t>AAP</a:t>
            </a:r>
            <a:r>
              <a:rPr lang="en-US" sz="2000" b="1" i="1">
                <a:hlinkClick r:id="rId8"/>
              </a:rPr>
              <a:t> Redbook </a:t>
            </a:r>
            <a:r>
              <a:rPr lang="en-US" sz="2000" b="1">
                <a:hlinkClick r:id="rId8"/>
              </a:rPr>
              <a:t>Webinars</a:t>
            </a:r>
            <a:endParaRPr lang="en-US" sz="2000" b="1"/>
          </a:p>
          <a:p>
            <a:pPr lvl="1"/>
            <a:endParaRPr lang="en-US" sz="2000" b="1"/>
          </a:p>
          <a:p>
            <a:pPr lvl="1"/>
            <a:endParaRPr lang="en-US" sz="2000" b="1"/>
          </a:p>
        </p:txBody>
      </p:sp>
      <p:sp>
        <p:nvSpPr>
          <p:cNvPr id="5" name="TextBox 4">
            <a:extLst>
              <a:ext uri="{FF2B5EF4-FFF2-40B4-BE49-F238E27FC236}">
                <a16:creationId xmlns:a16="http://schemas.microsoft.com/office/drawing/2014/main" id="{43CE7E56-ABFE-52B2-FBF2-037386D149CF}"/>
              </a:ext>
            </a:extLst>
          </p:cNvPr>
          <p:cNvSpPr txBox="1"/>
          <p:nvPr/>
        </p:nvSpPr>
        <p:spPr>
          <a:xfrm>
            <a:off x="107950" y="6642556"/>
            <a:ext cx="6108700" cy="215444"/>
          </a:xfrm>
          <a:prstGeom prst="rect">
            <a:avLst/>
          </a:prstGeom>
          <a:noFill/>
        </p:spPr>
        <p:txBody>
          <a:bodyPr wrap="square">
            <a:spAutoFit/>
          </a:bodyPr>
          <a:lstStyle/>
          <a:p>
            <a:r>
              <a:rPr lang="en-US" sz="800">
                <a:solidFill>
                  <a:schemeClr val="bg1"/>
                </a:solidFill>
                <a:hlinkClick r:id="rId3">
                  <a:extLst>
                    <a:ext uri="{A12FA001-AC4F-418D-AE19-62706E023703}">
                      <ahyp:hlinkClr xmlns:ahyp="http://schemas.microsoft.com/office/drawing/2018/hyperlinkcolor" val="tx"/>
                    </a:ext>
                  </a:extLst>
                </a:hlinkClick>
              </a:rPr>
              <a:t>https://www.healthychildren.org/English/family-life/Media/Pages/follow-pediatricians-for-trustworthy-content-on-childrens-health.aspx</a:t>
            </a:r>
            <a:endParaRPr lang="en-US" sz="800">
              <a:solidFill>
                <a:schemeClr val="bg1"/>
              </a:solidFill>
            </a:endParaRPr>
          </a:p>
        </p:txBody>
      </p:sp>
    </p:spTree>
    <p:extLst>
      <p:ext uri="{BB962C8B-B14F-4D97-AF65-F5344CB8AC3E}">
        <p14:creationId xmlns:p14="http://schemas.microsoft.com/office/powerpoint/2010/main" val="376522041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3ED4E-C698-55D8-B975-4B8BC61E49C6}"/>
              </a:ext>
            </a:extLst>
          </p:cNvPr>
          <p:cNvSpPr>
            <a:spLocks noGrp="1"/>
          </p:cNvSpPr>
          <p:nvPr>
            <p:ph type="title"/>
          </p:nvPr>
        </p:nvSpPr>
        <p:spPr/>
        <p:txBody>
          <a:bodyPr/>
          <a:lstStyle/>
          <a:p>
            <a:r>
              <a:rPr lang="en-US">
                <a:latin typeface="Trade Gothic Next Heavy (bold)"/>
              </a:rPr>
              <a:t>Questions?</a:t>
            </a:r>
          </a:p>
        </p:txBody>
      </p:sp>
    </p:spTree>
    <p:extLst>
      <p:ext uri="{BB962C8B-B14F-4D97-AF65-F5344CB8AC3E}">
        <p14:creationId xmlns:p14="http://schemas.microsoft.com/office/powerpoint/2010/main" val="359331700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CE7FE7-7C9D-C81E-8823-217EB5D80686}"/>
              </a:ext>
            </a:extLst>
          </p:cNvPr>
          <p:cNvSpPr>
            <a:spLocks noGrp="1"/>
          </p:cNvSpPr>
          <p:nvPr>
            <p:ph type="title"/>
          </p:nvPr>
        </p:nvSpPr>
        <p:spPr/>
        <p:txBody>
          <a:bodyPr anchor="b">
            <a:normAutofit/>
          </a:bodyPr>
          <a:lstStyle/>
          <a:p>
            <a:r>
              <a:rPr lang="en-US"/>
              <a:t>Awards</a:t>
            </a:r>
          </a:p>
        </p:txBody>
      </p:sp>
      <p:sp>
        <p:nvSpPr>
          <p:cNvPr id="6" name="Content Placeholder 5">
            <a:extLst>
              <a:ext uri="{FF2B5EF4-FFF2-40B4-BE49-F238E27FC236}">
                <a16:creationId xmlns:a16="http://schemas.microsoft.com/office/drawing/2014/main" id="{6EDC3F23-C635-EB26-019A-0712243C5858}"/>
              </a:ext>
            </a:extLst>
          </p:cNvPr>
          <p:cNvSpPr>
            <a:spLocks noGrp="1"/>
          </p:cNvSpPr>
          <p:nvPr>
            <p:ph idx="1"/>
          </p:nvPr>
        </p:nvSpPr>
        <p:spPr/>
        <p:txBody>
          <a:bodyPr>
            <a:normAutofit/>
          </a:bodyPr>
          <a:lstStyle/>
          <a:p>
            <a:r>
              <a:rPr lang="en-US">
                <a:solidFill>
                  <a:schemeClr val="tx1"/>
                </a:solidFill>
              </a:rPr>
              <a:t>Best Infant Series Coverage</a:t>
            </a:r>
          </a:p>
          <a:p>
            <a:endParaRPr lang="en-US">
              <a:solidFill>
                <a:schemeClr val="tx1"/>
              </a:solidFill>
            </a:endParaRPr>
          </a:p>
          <a:p>
            <a:r>
              <a:rPr lang="en-US">
                <a:solidFill>
                  <a:schemeClr val="tx1"/>
                </a:solidFill>
              </a:rPr>
              <a:t>Best HPV Coverage</a:t>
            </a:r>
          </a:p>
        </p:txBody>
      </p:sp>
    </p:spTree>
    <p:extLst>
      <p:ext uri="{BB962C8B-B14F-4D97-AF65-F5344CB8AC3E}">
        <p14:creationId xmlns:p14="http://schemas.microsoft.com/office/powerpoint/2010/main" val="57824978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CE7FE7-7C9D-C81E-8823-217EB5D80686}"/>
              </a:ext>
            </a:extLst>
          </p:cNvPr>
          <p:cNvSpPr>
            <a:spLocks noGrp="1"/>
          </p:cNvSpPr>
          <p:nvPr>
            <p:ph type="ctrTitle"/>
          </p:nvPr>
        </p:nvSpPr>
        <p:spPr>
          <a:xfrm>
            <a:off x="561474" y="2235200"/>
            <a:ext cx="9144000" cy="2387600"/>
          </a:xfrm>
        </p:spPr>
        <p:txBody>
          <a:bodyPr anchor="b">
            <a:normAutofit/>
          </a:bodyPr>
          <a:lstStyle/>
          <a:p>
            <a:r>
              <a:rPr lang="en-US">
                <a:latin typeface="Trade Gothic Next Heavy" panose="020B0903040303020004" pitchFamily="34" charset="0"/>
              </a:rPr>
              <a:t>Winners!</a:t>
            </a:r>
          </a:p>
        </p:txBody>
      </p:sp>
      <p:sp>
        <p:nvSpPr>
          <p:cNvPr id="7" name="Subtitle 2">
            <a:extLst>
              <a:ext uri="{FF2B5EF4-FFF2-40B4-BE49-F238E27FC236}">
                <a16:creationId xmlns:a16="http://schemas.microsoft.com/office/drawing/2014/main" id="{BBE4AC18-5F37-417C-B1AD-F9CDEBFAFDD8}"/>
              </a:ext>
            </a:extLst>
          </p:cNvPr>
          <p:cNvSpPr>
            <a:spLocks noGrp="1"/>
          </p:cNvSpPr>
          <p:nvPr>
            <p:ph type="subTitle" idx="1"/>
          </p:nvPr>
        </p:nvSpPr>
        <p:spPr>
          <a:xfrm>
            <a:off x="561474" y="4861928"/>
            <a:ext cx="9144000" cy="873709"/>
          </a:xfrm>
        </p:spPr>
        <p:txBody>
          <a:bodyPr/>
          <a:lstStyle/>
          <a:p>
            <a:endParaRPr lang="en-US"/>
          </a:p>
        </p:txBody>
      </p:sp>
    </p:spTree>
    <p:extLst>
      <p:ext uri="{BB962C8B-B14F-4D97-AF65-F5344CB8AC3E}">
        <p14:creationId xmlns:p14="http://schemas.microsoft.com/office/powerpoint/2010/main" val="412108565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F154D-765D-EFE1-C507-4BAB7BA4371D}"/>
              </a:ext>
            </a:extLst>
          </p:cNvPr>
          <p:cNvSpPr>
            <a:spLocks noGrp="1"/>
          </p:cNvSpPr>
          <p:nvPr>
            <p:ph type="title"/>
          </p:nvPr>
        </p:nvSpPr>
        <p:spPr/>
        <p:txBody>
          <a:bodyPr/>
          <a:lstStyle/>
          <a:p>
            <a:r>
              <a:rPr lang="en-US">
                <a:latin typeface="Trade Gothic Next Heavy"/>
              </a:rPr>
              <a:t>Upcoming ICAAP Events</a:t>
            </a:r>
            <a:endParaRPr lang="en-US"/>
          </a:p>
        </p:txBody>
      </p:sp>
      <p:sp>
        <p:nvSpPr>
          <p:cNvPr id="3" name="Content Placeholder 2">
            <a:extLst>
              <a:ext uri="{FF2B5EF4-FFF2-40B4-BE49-F238E27FC236}">
                <a16:creationId xmlns:a16="http://schemas.microsoft.com/office/drawing/2014/main" id="{BB6CBC57-FA9F-F26F-987A-8A6E744F699C}"/>
              </a:ext>
            </a:extLst>
          </p:cNvPr>
          <p:cNvSpPr>
            <a:spLocks noGrp="1"/>
          </p:cNvSpPr>
          <p:nvPr>
            <p:ph idx="1"/>
          </p:nvPr>
        </p:nvSpPr>
        <p:spPr>
          <a:xfrm>
            <a:off x="853057" y="1752827"/>
            <a:ext cx="6359434" cy="3560465"/>
          </a:xfrm>
        </p:spPr>
        <p:txBody>
          <a:bodyPr vert="horz" lIns="91440" tIns="45720" rIns="91440" bIns="45720" rtlCol="0" anchor="t">
            <a:normAutofit/>
          </a:bodyPr>
          <a:lstStyle/>
          <a:p>
            <a:pPr>
              <a:lnSpc>
                <a:spcPct val="85000"/>
              </a:lnSpc>
              <a:spcBef>
                <a:spcPts val="1300"/>
              </a:spcBef>
            </a:pPr>
            <a:r>
              <a:rPr lang="en-US" sz="2400"/>
              <a:t>October 14 at 12PM: </a:t>
            </a:r>
            <a:r>
              <a:rPr lang="en-US" sz="2400" i="1">
                <a:solidFill>
                  <a:srgbClr val="000000"/>
                </a:solidFill>
                <a:latin typeface="+mj-lt"/>
              </a:rPr>
              <a:t>Using Vaccines to Prepare for and Respond to Outbreaks in Pediatrics</a:t>
            </a:r>
          </a:p>
          <a:p>
            <a:pPr>
              <a:lnSpc>
                <a:spcPct val="85000"/>
              </a:lnSpc>
              <a:spcBef>
                <a:spcPts val="1300"/>
              </a:spcBef>
            </a:pPr>
            <a:r>
              <a:rPr lang="en-US" sz="2400">
                <a:solidFill>
                  <a:srgbClr val="000000"/>
                </a:solidFill>
                <a:latin typeface="+mj-lt"/>
              </a:rPr>
              <a:t>November 10 at 12PM: </a:t>
            </a:r>
            <a:r>
              <a:rPr lang="en-US" sz="2400" i="1">
                <a:solidFill>
                  <a:srgbClr val="000000"/>
                </a:solidFill>
                <a:latin typeface="+mj-lt"/>
              </a:rPr>
              <a:t>What Pediatric Clinicians Need to Know: Changes to the DCFS Hotline and the New Safe Model</a:t>
            </a:r>
            <a:endParaRPr lang="en-US" sz="2400" i="1">
              <a:latin typeface="+mj-lt"/>
            </a:endParaRPr>
          </a:p>
        </p:txBody>
      </p:sp>
      <p:pic>
        <p:nvPicPr>
          <p:cNvPr id="4" name="Picture 3" descr="A qr code with a person on it&#10;&#10;Description automatically generated">
            <a:extLst>
              <a:ext uri="{FF2B5EF4-FFF2-40B4-BE49-F238E27FC236}">
                <a16:creationId xmlns:a16="http://schemas.microsoft.com/office/drawing/2014/main" id="{6DA26182-2CEA-091B-08E5-2FCEDB3DD7D4}"/>
              </a:ext>
            </a:extLst>
          </p:cNvPr>
          <p:cNvPicPr>
            <a:picLocks noChangeAspect="1"/>
          </p:cNvPicPr>
          <p:nvPr/>
        </p:nvPicPr>
        <p:blipFill>
          <a:blip r:embed="rId3"/>
          <a:stretch>
            <a:fillRect/>
          </a:stretch>
        </p:blipFill>
        <p:spPr>
          <a:xfrm>
            <a:off x="8561041" y="1825625"/>
            <a:ext cx="2163563" cy="2822579"/>
          </a:xfrm>
          <a:prstGeom prst="rect">
            <a:avLst/>
          </a:prstGeom>
        </p:spPr>
      </p:pic>
      <p:sp>
        <p:nvSpPr>
          <p:cNvPr id="5" name="TextBox 4">
            <a:extLst>
              <a:ext uri="{FF2B5EF4-FFF2-40B4-BE49-F238E27FC236}">
                <a16:creationId xmlns:a16="http://schemas.microsoft.com/office/drawing/2014/main" id="{546C516B-B706-F481-6D21-2F57F47F80B6}"/>
              </a:ext>
            </a:extLst>
          </p:cNvPr>
          <p:cNvSpPr txBox="1"/>
          <p:nvPr/>
        </p:nvSpPr>
        <p:spPr>
          <a:xfrm>
            <a:off x="7946701" y="4943960"/>
            <a:ext cx="3392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hlinkClick r:id="rId4"/>
              </a:rPr>
              <a:t>illinoisaap.org/upcoming-events/</a:t>
            </a:r>
            <a:r>
              <a:rPr lang="en-US">
                <a:ea typeface="+mn-lt"/>
                <a:cs typeface="+mn-lt"/>
              </a:rPr>
              <a:t> </a:t>
            </a:r>
            <a:endParaRPr lang="en-US"/>
          </a:p>
        </p:txBody>
      </p:sp>
      <p:sp>
        <p:nvSpPr>
          <p:cNvPr id="6" name="TextBox 5">
            <a:extLst>
              <a:ext uri="{FF2B5EF4-FFF2-40B4-BE49-F238E27FC236}">
                <a16:creationId xmlns:a16="http://schemas.microsoft.com/office/drawing/2014/main" id="{800D5166-CBF5-1F19-0737-190E7FEBB305}"/>
              </a:ext>
            </a:extLst>
          </p:cNvPr>
          <p:cNvSpPr txBox="1"/>
          <p:nvPr/>
        </p:nvSpPr>
        <p:spPr>
          <a:xfrm>
            <a:off x="1072355" y="5634118"/>
            <a:ext cx="614013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i="1">
                <a:solidFill>
                  <a:schemeClr val="accent5"/>
                </a:solidFill>
                <a:ea typeface="+mn-lt"/>
                <a:cs typeface="+mn-lt"/>
              </a:rPr>
              <a:t>Free CME/CE available for ICAAP webinars!</a:t>
            </a:r>
            <a:endParaRPr lang="en-US" sz="2400" i="1">
              <a:solidFill>
                <a:schemeClr val="accent5"/>
              </a:solidFill>
            </a:endParaRPr>
          </a:p>
        </p:txBody>
      </p:sp>
    </p:spTree>
    <p:extLst>
      <p:ext uri="{BB962C8B-B14F-4D97-AF65-F5344CB8AC3E}">
        <p14:creationId xmlns:p14="http://schemas.microsoft.com/office/powerpoint/2010/main" val="348324466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9D0FA-1C24-E7E2-472A-833275A16D3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A71B0D1-0570-9BD8-CFD8-9A72C16BE48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346818" cy="6945085"/>
          </a:xfrm>
          <a:prstGeom prst="rect">
            <a:avLst/>
          </a:prstGeom>
        </p:spPr>
      </p:pic>
    </p:spTree>
    <p:extLst>
      <p:ext uri="{BB962C8B-B14F-4D97-AF65-F5344CB8AC3E}">
        <p14:creationId xmlns:p14="http://schemas.microsoft.com/office/powerpoint/2010/main" val="141992648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1803400"/>
            <a:chOff x="0" y="0"/>
            <a:chExt cx="6968073" cy="898121"/>
          </a:xfrm>
        </p:grpSpPr>
        <p:sp>
          <p:nvSpPr>
            <p:cNvPr id="3" name="Freeform 3"/>
            <p:cNvSpPr/>
            <p:nvPr/>
          </p:nvSpPr>
          <p:spPr>
            <a:xfrm>
              <a:off x="0" y="0"/>
              <a:ext cx="6968073" cy="898121"/>
            </a:xfrm>
            <a:custGeom>
              <a:avLst/>
              <a:gdLst/>
              <a:ahLst/>
              <a:cxnLst/>
              <a:rect l="l" t="t" r="r" b="b"/>
              <a:pathLst>
                <a:path w="6968073" h="898121">
                  <a:moveTo>
                    <a:pt x="0" y="0"/>
                  </a:moveTo>
                  <a:lnTo>
                    <a:pt x="6968073" y="0"/>
                  </a:lnTo>
                  <a:lnTo>
                    <a:pt x="6968073" y="898121"/>
                  </a:lnTo>
                  <a:lnTo>
                    <a:pt x="0" y="898121"/>
                  </a:lnTo>
                  <a:close/>
                </a:path>
              </a:pathLst>
            </a:custGeom>
            <a:gradFill rotWithShape="1">
              <a:gsLst>
                <a:gs pos="0">
                  <a:srgbClr val="9B2D87">
                    <a:alpha val="100000"/>
                  </a:srgbClr>
                </a:gs>
                <a:gs pos="100000">
                  <a:srgbClr val="323578">
                    <a:alpha val="100000"/>
                  </a:srgbClr>
                </a:gs>
              </a:gsLst>
              <a:lin ang="0"/>
            </a:gradFill>
          </p:spPr>
          <p:txBody>
            <a:bodyPr/>
            <a:lstStyle/>
            <a:p>
              <a:endParaRPr lang="en-US" sz="1200"/>
            </a:p>
          </p:txBody>
        </p:sp>
        <p:sp>
          <p:nvSpPr>
            <p:cNvPr id="4" name="TextBox 4"/>
            <p:cNvSpPr txBox="1"/>
            <p:nvPr/>
          </p:nvSpPr>
          <p:spPr>
            <a:xfrm>
              <a:off x="0" y="-57150"/>
              <a:ext cx="6968073" cy="955271"/>
            </a:xfrm>
            <a:prstGeom prst="rect">
              <a:avLst/>
            </a:prstGeom>
          </p:spPr>
          <p:txBody>
            <a:bodyPr lIns="34637" tIns="34637" rIns="34637" bIns="34637" rtlCol="0" anchor="ctr"/>
            <a:lstStyle/>
            <a:p>
              <a:pPr algn="ctr">
                <a:lnSpc>
                  <a:spcPts val="1309"/>
                </a:lnSpc>
              </a:pPr>
              <a:endParaRPr sz="1200"/>
            </a:p>
          </p:txBody>
        </p:sp>
      </p:grpSp>
      <p:sp>
        <p:nvSpPr>
          <p:cNvPr id="8" name="TextBox 8"/>
          <p:cNvSpPr txBox="1"/>
          <p:nvPr/>
        </p:nvSpPr>
        <p:spPr>
          <a:xfrm>
            <a:off x="964721" y="550861"/>
            <a:ext cx="10262559" cy="931409"/>
          </a:xfrm>
          <a:prstGeom prst="rect">
            <a:avLst/>
          </a:prstGeom>
        </p:spPr>
        <p:txBody>
          <a:bodyPr wrap="square" lIns="0" tIns="0" rIns="0" bIns="0" rtlCol="0" anchor="t">
            <a:spAutoFit/>
          </a:bodyPr>
          <a:lstStyle/>
          <a:p>
            <a:pPr algn="ctr">
              <a:lnSpc>
                <a:spcPts val="3615"/>
              </a:lnSpc>
            </a:pPr>
            <a:r>
              <a:rPr lang="en-US" sz="4000" b="1">
                <a:solidFill>
                  <a:srgbClr val="FFFFFF"/>
                </a:solidFill>
                <a:latin typeface="Trade Gothic Next Heavy"/>
                <a:ea typeface="Trade Gothic Next LT Pro Heavy"/>
                <a:cs typeface="Trade Gothic Next LT Pro Heavy"/>
                <a:sym typeface="Trade Gothic Next LT Pro Heavy"/>
              </a:rPr>
              <a:t>Mental Health Resources for</a:t>
            </a:r>
            <a:endParaRPr lang="en-US" sz="4000" b="1">
              <a:solidFill>
                <a:srgbClr val="FFFFFF"/>
              </a:solidFill>
              <a:latin typeface="Trade Gothic Next Heavy"/>
              <a:ea typeface="Trade Gothic Next LT Pro Heavy"/>
              <a:cs typeface="Trade Gothic Next LT Pro Heavy"/>
            </a:endParaRPr>
          </a:p>
          <a:p>
            <a:pPr algn="ctr">
              <a:lnSpc>
                <a:spcPts val="3615"/>
              </a:lnSpc>
            </a:pPr>
            <a:r>
              <a:rPr lang="en-US" sz="4000" b="1">
                <a:solidFill>
                  <a:srgbClr val="FFFFFF"/>
                </a:solidFill>
                <a:latin typeface="Trade Gothic Next Heavy"/>
                <a:ea typeface="Trade Gothic Next LT Pro Heavy"/>
                <a:cs typeface="Trade Gothic Next LT Pro Heavy"/>
                <a:sym typeface="Trade Gothic Next LT Pro Heavy"/>
              </a:rPr>
              <a:t>Rural Communities</a:t>
            </a:r>
            <a:endParaRPr lang="en-US" sz="4000" b="1">
              <a:solidFill>
                <a:srgbClr val="FFFFFF"/>
              </a:solidFill>
              <a:latin typeface="Trade Gothic Next Heavy"/>
              <a:ea typeface="Trade Gothic Next LT Pro Heavy"/>
              <a:cs typeface="Trade Gothic Next LT Pro Heavy"/>
            </a:endParaRPr>
          </a:p>
        </p:txBody>
      </p:sp>
      <p:grpSp>
        <p:nvGrpSpPr>
          <p:cNvPr id="5" name="Group 4">
            <a:extLst>
              <a:ext uri="{FF2B5EF4-FFF2-40B4-BE49-F238E27FC236}">
                <a16:creationId xmlns:a16="http://schemas.microsoft.com/office/drawing/2014/main" id="{1A41B287-3826-DCCF-D204-8E56E5081064}"/>
              </a:ext>
            </a:extLst>
          </p:cNvPr>
          <p:cNvGrpSpPr/>
          <p:nvPr/>
        </p:nvGrpSpPr>
        <p:grpSpPr>
          <a:xfrm>
            <a:off x="367696" y="2639537"/>
            <a:ext cx="5703253" cy="3522898"/>
            <a:chOff x="685800" y="3806073"/>
            <a:chExt cx="8554879" cy="5284352"/>
          </a:xfrm>
        </p:grpSpPr>
        <p:sp>
          <p:nvSpPr>
            <p:cNvPr id="10" name="TextBox 10"/>
            <p:cNvSpPr txBox="1"/>
            <p:nvPr/>
          </p:nvSpPr>
          <p:spPr>
            <a:xfrm>
              <a:off x="762000" y="6355765"/>
              <a:ext cx="8454975" cy="557846"/>
            </a:xfrm>
            <a:prstGeom prst="rect">
              <a:avLst/>
            </a:prstGeom>
          </p:spPr>
          <p:txBody>
            <a:bodyPr lIns="0" tIns="0" rIns="0" bIns="0" rtlCol="0" anchor="t">
              <a:spAutoFit/>
            </a:bodyPr>
            <a:lstStyle/>
            <a:p>
              <a:pPr>
                <a:lnSpc>
                  <a:spcPts val="2927"/>
                </a:lnSpc>
              </a:pPr>
              <a:r>
                <a:rPr lang="en-US" sz="2000" b="1">
                  <a:solidFill>
                    <a:srgbClr val="9B2E87"/>
                  </a:solidFill>
                  <a:latin typeface="Trade Gothic Next Heavy" panose="020B0903040303020004" pitchFamily="34" charset="0"/>
                  <a:sym typeface="Trade Gothic Next LT Pro Heavy"/>
                </a:rPr>
                <a:t>Peer</a:t>
              </a:r>
              <a:r>
                <a:rPr lang="en-US" sz="2667" b="1">
                  <a:solidFill>
                    <a:srgbClr val="9B2E87"/>
                  </a:solidFill>
                  <a:latin typeface="Trade Gothic Next Heavy" panose="020B0903040303020004" pitchFamily="34" charset="0"/>
                  <a:ea typeface="Trade Gothic Next LT Pro Heavy"/>
                  <a:cs typeface="Trade Gothic Next LT Pro Heavy"/>
                  <a:sym typeface="Trade Gothic Next LT Pro Heavy"/>
                </a:rPr>
                <a:t> </a:t>
              </a:r>
              <a:r>
                <a:rPr lang="en-US" sz="2000" b="1">
                  <a:solidFill>
                    <a:srgbClr val="9B2E87"/>
                  </a:solidFill>
                  <a:latin typeface="Trade Gothic Next Heavy" panose="020B0903040303020004" pitchFamily="34" charset="0"/>
                  <a:sym typeface="Trade Gothic Next LT Pro Heavy"/>
                </a:rPr>
                <a:t>Advisors</a:t>
              </a:r>
            </a:p>
          </p:txBody>
        </p:sp>
        <p:sp>
          <p:nvSpPr>
            <p:cNvPr id="17" name="TextBox 10">
              <a:extLst>
                <a:ext uri="{FF2B5EF4-FFF2-40B4-BE49-F238E27FC236}">
                  <a16:creationId xmlns:a16="http://schemas.microsoft.com/office/drawing/2014/main" id="{26E7A264-8E85-3F37-3ADA-563BB6FE5006}"/>
                </a:ext>
              </a:extLst>
            </p:cNvPr>
            <p:cNvSpPr txBox="1"/>
            <p:nvPr/>
          </p:nvSpPr>
          <p:spPr>
            <a:xfrm>
              <a:off x="785704" y="3806073"/>
              <a:ext cx="8454975" cy="511006"/>
            </a:xfrm>
            <a:prstGeom prst="rect">
              <a:avLst/>
            </a:prstGeom>
          </p:spPr>
          <p:txBody>
            <a:bodyPr lIns="0" tIns="0" rIns="0" bIns="0" rtlCol="0" anchor="t">
              <a:spAutoFit/>
            </a:bodyPr>
            <a:lstStyle/>
            <a:p>
              <a:pPr>
                <a:lnSpc>
                  <a:spcPts val="2927"/>
                </a:lnSpc>
              </a:pPr>
              <a:r>
                <a:rPr lang="en-US" sz="2000" b="1">
                  <a:solidFill>
                    <a:srgbClr val="9B2E87"/>
                  </a:solidFill>
                  <a:latin typeface="Trade Gothic Next Heavy" panose="020B0903040303020004" pitchFamily="34" charset="0"/>
                  <a:ea typeface="Trade Gothic Next LT Pro Heavy"/>
                  <a:cs typeface="Trade Gothic Next LT Pro Heavy"/>
                  <a:sym typeface="Trade Gothic Next LT Pro Heavy"/>
                </a:rPr>
                <a:t>Medication Quick-Reference Tools</a:t>
              </a:r>
            </a:p>
          </p:txBody>
        </p:sp>
        <p:sp>
          <p:nvSpPr>
            <p:cNvPr id="23" name="TextBox 22">
              <a:extLst>
                <a:ext uri="{FF2B5EF4-FFF2-40B4-BE49-F238E27FC236}">
                  <a16:creationId xmlns:a16="http://schemas.microsoft.com/office/drawing/2014/main" id="{0A0240DD-A96B-8447-D0E6-3EE2E2413CEF}"/>
                </a:ext>
              </a:extLst>
            </p:cNvPr>
            <p:cNvSpPr txBox="1"/>
            <p:nvPr/>
          </p:nvSpPr>
          <p:spPr>
            <a:xfrm>
              <a:off x="685801" y="4414110"/>
              <a:ext cx="7848600" cy="1831752"/>
            </a:xfrm>
            <a:prstGeom prst="rect">
              <a:avLst/>
            </a:prstGeom>
            <a:noFill/>
          </p:spPr>
          <p:txBody>
            <a:bodyPr wrap="square" rtlCol="0">
              <a:spAutoFit/>
            </a:bodyPr>
            <a:lstStyle/>
            <a:p>
              <a:pPr algn="just"/>
              <a:r>
                <a:rPr lang="en-US" sz="1467" b="1">
                  <a:latin typeface="Trade Gothic Next" panose="020B0503040303020004" pitchFamily="34" charset="0"/>
                </a:rPr>
                <a:t>ADHD Medication Charts: </a:t>
              </a:r>
              <a:r>
                <a:rPr lang="en-US" sz="1467">
                  <a:latin typeface="Trade Gothic Next" panose="020B0503040303020004" pitchFamily="34" charset="0"/>
                </a:rPr>
                <a:t>Dosing and formulation guidance for ages </a:t>
              </a:r>
              <a:r>
                <a:rPr lang="en-US" sz="1467" b="1">
                  <a:latin typeface="Trade Gothic Next" panose="020B0503040303020004" pitchFamily="34" charset="0"/>
                  <a:hlinkClick r:id="rId3"/>
                </a:rPr>
                <a:t>Preschool age (3-5 years)</a:t>
              </a:r>
              <a:r>
                <a:rPr lang="en-US" sz="1467">
                  <a:latin typeface="Trade Gothic Next" panose="020B0503040303020004" pitchFamily="34" charset="0"/>
                </a:rPr>
                <a:t> | </a:t>
              </a:r>
              <a:r>
                <a:rPr lang="en-US" sz="1467" b="1">
                  <a:latin typeface="Trade Gothic Next" panose="020B0503040303020004" pitchFamily="34" charset="0"/>
                  <a:hlinkClick r:id="rId4"/>
                </a:rPr>
                <a:t>Ages 6+</a:t>
              </a:r>
              <a:endParaRPr lang="en-US" sz="1467" b="1">
                <a:latin typeface="Trade Gothic Next" panose="020B0503040303020004" pitchFamily="34" charset="0"/>
              </a:endParaRPr>
            </a:p>
            <a:p>
              <a:pPr algn="just"/>
              <a:endParaRPr lang="en-US" sz="1467">
                <a:latin typeface="Trade Gothic Next" panose="020B0503040303020004" pitchFamily="34" charset="0"/>
              </a:endParaRPr>
            </a:p>
            <a:p>
              <a:pPr algn="just"/>
              <a:r>
                <a:rPr lang="en-US" sz="1467" b="1">
                  <a:latin typeface="Trade Gothic Next" panose="020B0503040303020004" pitchFamily="34" charset="0"/>
                </a:rPr>
                <a:t>Anxiety &amp; Depression Medication Charts: </a:t>
              </a:r>
              <a:r>
                <a:rPr lang="en-US" sz="1467">
                  <a:latin typeface="Trade Gothic Next" panose="020B0503040303020004" pitchFamily="34" charset="0"/>
                </a:rPr>
                <a:t>Dosing and formulation guidance for </a:t>
              </a:r>
              <a:r>
                <a:rPr lang="en-US" sz="1467" b="1">
                  <a:latin typeface="Trade Gothic Next" panose="020B0503040303020004" pitchFamily="34" charset="0"/>
                  <a:hlinkClick r:id="rId5"/>
                </a:rPr>
                <a:t>Preschool age (3-5 years)</a:t>
              </a:r>
              <a:r>
                <a:rPr lang="en-US" sz="1467" b="1">
                  <a:latin typeface="Trade Gothic Next" panose="020B0503040303020004" pitchFamily="34" charset="0"/>
                </a:rPr>
                <a:t> </a:t>
              </a:r>
              <a:r>
                <a:rPr lang="en-US" sz="1467">
                  <a:latin typeface="Trade Gothic Next" panose="020B0503040303020004" pitchFamily="34" charset="0"/>
                </a:rPr>
                <a:t>| </a:t>
              </a:r>
              <a:r>
                <a:rPr lang="en-US" sz="1467" b="1">
                  <a:latin typeface="Trade Gothic Next" panose="020B0503040303020004" pitchFamily="34" charset="0"/>
                  <a:hlinkClick r:id="rId6"/>
                </a:rPr>
                <a:t>Ages 6+</a:t>
              </a:r>
              <a:endParaRPr lang="en-US" sz="1467" b="1">
                <a:latin typeface="Trade Gothic Next" panose="020B0503040303020004" pitchFamily="34" charset="0"/>
              </a:endParaRPr>
            </a:p>
          </p:txBody>
        </p:sp>
        <p:sp>
          <p:nvSpPr>
            <p:cNvPr id="24" name="TextBox 23">
              <a:extLst>
                <a:ext uri="{FF2B5EF4-FFF2-40B4-BE49-F238E27FC236}">
                  <a16:creationId xmlns:a16="http://schemas.microsoft.com/office/drawing/2014/main" id="{3138ECFD-570A-09C6-441A-6B9528B59B55}"/>
                </a:ext>
              </a:extLst>
            </p:cNvPr>
            <p:cNvSpPr txBox="1"/>
            <p:nvPr/>
          </p:nvSpPr>
          <p:spPr>
            <a:xfrm>
              <a:off x="685800" y="6920022"/>
              <a:ext cx="7848600" cy="2170403"/>
            </a:xfrm>
            <a:prstGeom prst="rect">
              <a:avLst/>
            </a:prstGeom>
            <a:noFill/>
          </p:spPr>
          <p:txBody>
            <a:bodyPr wrap="square" rtlCol="0">
              <a:spAutoFit/>
            </a:bodyPr>
            <a:lstStyle/>
            <a:p>
              <a:pPr algn="just"/>
              <a:r>
                <a:rPr lang="en-US" sz="1467">
                  <a:latin typeface="Trade Gothic Next" panose="020B0503040303020004" pitchFamily="34" charset="0"/>
                </a:rPr>
                <a:t>Mental health peer advisors are ready to support your needs and provide guidance. While they do not offer case consultations, they can offer support in integrating mental health care screening and delivery into the primary care setting.</a:t>
              </a:r>
            </a:p>
            <a:p>
              <a:pPr algn="just"/>
              <a:r>
                <a:rPr lang="en-US" sz="1467" b="1">
                  <a:latin typeface="Trade Gothic Next" panose="020B0503040303020004" pitchFamily="34" charset="0"/>
                  <a:hlinkClick r:id="rId7"/>
                </a:rPr>
                <a:t>Ask an Advisor</a:t>
              </a:r>
              <a:endParaRPr lang="en-US" sz="1467" b="1">
                <a:latin typeface="Trade Gothic Next" panose="020B0503040303020004" pitchFamily="34" charset="0"/>
              </a:endParaRPr>
            </a:p>
          </p:txBody>
        </p:sp>
      </p:grpSp>
      <p:grpSp>
        <p:nvGrpSpPr>
          <p:cNvPr id="6" name="Group 5">
            <a:extLst>
              <a:ext uri="{FF2B5EF4-FFF2-40B4-BE49-F238E27FC236}">
                <a16:creationId xmlns:a16="http://schemas.microsoft.com/office/drawing/2014/main" id="{1BA44D94-54D4-23C7-FB1F-04D28C6148FB}"/>
              </a:ext>
            </a:extLst>
          </p:cNvPr>
          <p:cNvGrpSpPr/>
          <p:nvPr/>
        </p:nvGrpSpPr>
        <p:grpSpPr>
          <a:xfrm>
            <a:off x="6591905" y="2158998"/>
            <a:ext cx="5700664" cy="4006526"/>
            <a:chOff x="9959658" y="3080342"/>
            <a:chExt cx="8550996" cy="6009794"/>
          </a:xfrm>
        </p:grpSpPr>
        <p:sp>
          <p:nvSpPr>
            <p:cNvPr id="21" name="TextBox 10">
              <a:extLst>
                <a:ext uri="{FF2B5EF4-FFF2-40B4-BE49-F238E27FC236}">
                  <a16:creationId xmlns:a16="http://schemas.microsoft.com/office/drawing/2014/main" id="{472E829B-676B-4E38-87D1-3CE31EE04072}"/>
                </a:ext>
              </a:extLst>
            </p:cNvPr>
            <p:cNvSpPr txBox="1"/>
            <p:nvPr/>
          </p:nvSpPr>
          <p:spPr>
            <a:xfrm>
              <a:off x="10428129" y="3080342"/>
              <a:ext cx="6400800" cy="585065"/>
            </a:xfrm>
            <a:prstGeom prst="rect">
              <a:avLst/>
            </a:prstGeom>
          </p:spPr>
          <p:txBody>
            <a:bodyPr wrap="square" lIns="0" tIns="0" rIns="0" bIns="0" rtlCol="0" anchor="t">
              <a:spAutoFit/>
            </a:bodyPr>
            <a:lstStyle/>
            <a:p>
              <a:pPr algn="ctr">
                <a:lnSpc>
                  <a:spcPts val="2927"/>
                </a:lnSpc>
              </a:pPr>
              <a:r>
                <a:rPr lang="en-US" sz="3600" b="1">
                  <a:solidFill>
                    <a:srgbClr val="48357B"/>
                  </a:solidFill>
                  <a:latin typeface="Trade Gothic Next Heavy" panose="020B0903040303020004" pitchFamily="34" charset="0"/>
                  <a:ea typeface="Trade Gothic Next LT Pro Heavy"/>
                  <a:cs typeface="Trade Gothic Next LT Pro Heavy"/>
                  <a:sym typeface="Trade Gothic Next LT Pro Heavy"/>
                </a:rPr>
                <a:t>Family Resources</a:t>
              </a:r>
            </a:p>
          </p:txBody>
        </p:sp>
        <p:sp>
          <p:nvSpPr>
            <p:cNvPr id="26" name="TextBox 10">
              <a:extLst>
                <a:ext uri="{FF2B5EF4-FFF2-40B4-BE49-F238E27FC236}">
                  <a16:creationId xmlns:a16="http://schemas.microsoft.com/office/drawing/2014/main" id="{8BDFF91C-95CF-0B31-8A2F-A2A68BC6CE1F}"/>
                </a:ext>
              </a:extLst>
            </p:cNvPr>
            <p:cNvSpPr txBox="1"/>
            <p:nvPr/>
          </p:nvSpPr>
          <p:spPr>
            <a:xfrm>
              <a:off x="10055679" y="7340740"/>
              <a:ext cx="8454975" cy="511007"/>
            </a:xfrm>
            <a:prstGeom prst="rect">
              <a:avLst/>
            </a:prstGeom>
          </p:spPr>
          <p:txBody>
            <a:bodyPr lIns="0" tIns="0" rIns="0" bIns="0" rtlCol="0" anchor="t">
              <a:spAutoFit/>
            </a:bodyPr>
            <a:lstStyle/>
            <a:p>
              <a:pPr>
                <a:lnSpc>
                  <a:spcPts val="2927"/>
                </a:lnSpc>
              </a:pPr>
              <a:r>
                <a:rPr lang="en-US" sz="2000" b="1">
                  <a:solidFill>
                    <a:srgbClr val="48357B"/>
                  </a:solidFill>
                  <a:latin typeface="Trade Gothic Next Heavy" panose="020B0903040303020004" pitchFamily="34" charset="0"/>
                  <a:ea typeface="Trade Gothic Next LT Pro Heavy"/>
                  <a:cs typeface="Trade Gothic Next LT Pro Heavy"/>
                  <a:sym typeface="Trade Gothic Next LT Pro Heavy"/>
                </a:rPr>
                <a:t>Anxiety Management Tools</a:t>
              </a:r>
            </a:p>
          </p:txBody>
        </p:sp>
        <p:sp>
          <p:nvSpPr>
            <p:cNvPr id="27" name="TextBox 26">
              <a:extLst>
                <a:ext uri="{FF2B5EF4-FFF2-40B4-BE49-F238E27FC236}">
                  <a16:creationId xmlns:a16="http://schemas.microsoft.com/office/drawing/2014/main" id="{3036FC27-328B-7C41-90CA-5B5D32B07F7E}"/>
                </a:ext>
              </a:extLst>
            </p:cNvPr>
            <p:cNvSpPr txBox="1"/>
            <p:nvPr/>
          </p:nvSpPr>
          <p:spPr>
            <a:xfrm>
              <a:off x="9959658" y="7935685"/>
              <a:ext cx="7239002" cy="1154451"/>
            </a:xfrm>
            <a:prstGeom prst="rect">
              <a:avLst/>
            </a:prstGeom>
            <a:noFill/>
          </p:spPr>
          <p:txBody>
            <a:bodyPr wrap="square" rtlCol="0">
              <a:spAutoFit/>
            </a:bodyPr>
            <a:lstStyle/>
            <a:p>
              <a:pPr algn="just"/>
              <a:r>
                <a:rPr lang="en-US" sz="1467">
                  <a:latin typeface="Trade Gothic Next" panose="020B0503040303020004" pitchFamily="34" charset="0"/>
                </a:rPr>
                <a:t>CBT and Relaxation Techniques - </a:t>
              </a:r>
              <a:r>
                <a:rPr lang="en-US" sz="1467" b="1">
                  <a:latin typeface="Trade Gothic Next" panose="020B0503040303020004" pitchFamily="34" charset="0"/>
                  <a:hlinkClick r:id="rId8"/>
                </a:rPr>
                <a:t>English</a:t>
              </a:r>
              <a:r>
                <a:rPr lang="en-US" sz="1467">
                  <a:latin typeface="Trade Gothic Next" panose="020B0503040303020004" pitchFamily="34" charset="0"/>
                </a:rPr>
                <a:t> | </a:t>
              </a:r>
              <a:r>
                <a:rPr lang="en-US" sz="1467" b="1">
                  <a:latin typeface="Trade Gothic Next" panose="020B0503040303020004" pitchFamily="34" charset="0"/>
                  <a:hlinkClick r:id="rId9"/>
                </a:rPr>
                <a:t>Spanish</a:t>
              </a:r>
              <a:endParaRPr lang="en-US" sz="1467" b="1">
                <a:latin typeface="Trade Gothic Next" panose="020B0503040303020004" pitchFamily="34" charset="0"/>
              </a:endParaRPr>
            </a:p>
            <a:p>
              <a:pPr algn="just"/>
              <a:r>
                <a:rPr lang="en-US" sz="1467">
                  <a:latin typeface="Trade Gothic Next" panose="020B0503040303020004" pitchFamily="34" charset="0"/>
                </a:rPr>
                <a:t>Apps for Kids and Teens - </a:t>
              </a:r>
              <a:r>
                <a:rPr lang="en-US" sz="1467" b="1">
                  <a:latin typeface="Trade Gothic Next" panose="020B0503040303020004" pitchFamily="34" charset="0"/>
                  <a:hlinkClick r:id="rId10"/>
                </a:rPr>
                <a:t>English</a:t>
              </a:r>
              <a:r>
                <a:rPr lang="en-US" sz="1467">
                  <a:latin typeface="Trade Gothic Next" panose="020B0503040303020004" pitchFamily="34" charset="0"/>
                </a:rPr>
                <a:t> | </a:t>
              </a:r>
              <a:r>
                <a:rPr lang="en-US" sz="1467" b="1">
                  <a:latin typeface="Trade Gothic Next" panose="020B0503040303020004" pitchFamily="34" charset="0"/>
                  <a:hlinkClick r:id="rId11"/>
                </a:rPr>
                <a:t>Spanish</a:t>
              </a:r>
              <a:endParaRPr lang="en-US" sz="1467" b="1">
                <a:latin typeface="Trade Gothic Next" panose="020B0503040303020004" pitchFamily="34" charset="0"/>
              </a:endParaRPr>
            </a:p>
            <a:p>
              <a:pPr algn="just"/>
              <a:r>
                <a:rPr lang="en-US" sz="1467">
                  <a:latin typeface="Trade Gothic Next" panose="020B0503040303020004" pitchFamily="34" charset="0"/>
                </a:rPr>
                <a:t>Books and Workbooks - </a:t>
              </a:r>
              <a:r>
                <a:rPr lang="en-US" sz="1467" b="1">
                  <a:latin typeface="Trade Gothic Next" panose="020B0503040303020004" pitchFamily="34" charset="0"/>
                  <a:hlinkClick r:id="rId12"/>
                </a:rPr>
                <a:t>English</a:t>
              </a:r>
              <a:endParaRPr lang="en-US" sz="1467" b="1">
                <a:latin typeface="Trade Gothic Next" panose="020B0503040303020004" pitchFamily="34" charset="0"/>
              </a:endParaRPr>
            </a:p>
          </p:txBody>
        </p:sp>
        <p:sp>
          <p:nvSpPr>
            <p:cNvPr id="29" name="TextBox 10">
              <a:extLst>
                <a:ext uri="{FF2B5EF4-FFF2-40B4-BE49-F238E27FC236}">
                  <a16:creationId xmlns:a16="http://schemas.microsoft.com/office/drawing/2014/main" id="{2043A837-9741-F0D2-AB7A-5DD1286D7822}"/>
                </a:ext>
              </a:extLst>
            </p:cNvPr>
            <p:cNvSpPr txBox="1"/>
            <p:nvPr/>
          </p:nvSpPr>
          <p:spPr>
            <a:xfrm>
              <a:off x="10055679" y="3806074"/>
              <a:ext cx="8454975" cy="511007"/>
            </a:xfrm>
            <a:prstGeom prst="rect">
              <a:avLst/>
            </a:prstGeom>
          </p:spPr>
          <p:txBody>
            <a:bodyPr lIns="0" tIns="0" rIns="0" bIns="0" rtlCol="0" anchor="t">
              <a:spAutoFit/>
            </a:bodyPr>
            <a:lstStyle/>
            <a:p>
              <a:pPr>
                <a:lnSpc>
                  <a:spcPts val="2927"/>
                </a:lnSpc>
              </a:pPr>
              <a:r>
                <a:rPr lang="en-US" sz="2000" b="1">
                  <a:solidFill>
                    <a:srgbClr val="48357B"/>
                  </a:solidFill>
                  <a:latin typeface="Trade Gothic Next Heavy" panose="020B0903040303020004" pitchFamily="34" charset="0"/>
                  <a:ea typeface="Trade Gothic Next LT Pro Heavy"/>
                  <a:cs typeface="Trade Gothic Next LT Pro Heavy"/>
                  <a:sym typeface="Trade Gothic Next LT Pro Heavy"/>
                </a:rPr>
                <a:t>Parent Guides</a:t>
              </a:r>
            </a:p>
          </p:txBody>
        </p:sp>
        <p:sp>
          <p:nvSpPr>
            <p:cNvPr id="30" name="TextBox 29">
              <a:extLst>
                <a:ext uri="{FF2B5EF4-FFF2-40B4-BE49-F238E27FC236}">
                  <a16:creationId xmlns:a16="http://schemas.microsoft.com/office/drawing/2014/main" id="{080ADD88-6D0D-8A1D-F0AF-0205AF9A77FB}"/>
                </a:ext>
              </a:extLst>
            </p:cNvPr>
            <p:cNvSpPr txBox="1"/>
            <p:nvPr/>
          </p:nvSpPr>
          <p:spPr>
            <a:xfrm>
              <a:off x="9959658" y="4409186"/>
              <a:ext cx="7337742" cy="2847702"/>
            </a:xfrm>
            <a:prstGeom prst="rect">
              <a:avLst/>
            </a:prstGeom>
            <a:noFill/>
          </p:spPr>
          <p:txBody>
            <a:bodyPr wrap="square" rtlCol="0">
              <a:spAutoFit/>
            </a:bodyPr>
            <a:lstStyle/>
            <a:p>
              <a:pPr algn="just"/>
              <a:r>
                <a:rPr lang="en-US" sz="1467" b="1">
                  <a:latin typeface="Trade Gothic Next" panose="020B0503040303020004" pitchFamily="34" charset="0"/>
                  <a:hlinkClick r:id="rId13"/>
                </a:rPr>
                <a:t>Autism</a:t>
              </a:r>
              <a:r>
                <a:rPr lang="en-US" sz="1467">
                  <a:latin typeface="Trade Gothic Next" panose="020B0503040303020004" pitchFamily="34" charset="0"/>
                </a:rPr>
                <a:t> - A free week-long series walking parents through early signs, the diagnosis process, therapy access, school rights, and Illinois-specific resources.</a:t>
              </a:r>
            </a:p>
            <a:p>
              <a:pPr algn="just"/>
              <a:endParaRPr lang="en-US" sz="1467">
                <a:latin typeface="Trade Gothic Next" panose="020B0503040303020004" pitchFamily="34" charset="0"/>
              </a:endParaRPr>
            </a:p>
            <a:p>
              <a:pPr algn="just"/>
              <a:r>
                <a:rPr lang="en-US" sz="1467" b="1">
                  <a:latin typeface="Trade Gothic Next" panose="020B0503040303020004" pitchFamily="34" charset="0"/>
                  <a:hlinkClick r:id="rId14"/>
                </a:rPr>
                <a:t>Pre-Teen/Teen Mental Health</a:t>
              </a:r>
              <a:r>
                <a:rPr lang="en-US" sz="1467" b="1">
                  <a:latin typeface="Trade Gothic Next" panose="020B0503040303020004" pitchFamily="34" charset="0"/>
                </a:rPr>
                <a:t> </a:t>
              </a:r>
              <a:r>
                <a:rPr lang="en-US" sz="1467">
                  <a:latin typeface="Trade Gothic Next" panose="020B0503040303020004" pitchFamily="34" charset="0"/>
                </a:rPr>
                <a:t>- A 6-day series helping parents understand their teen's brain development, navigate social media and screen time, recognize warning signs, and build lasting resilience.</a:t>
              </a:r>
            </a:p>
          </p:txBody>
        </p:sp>
      </p:grpSp>
      <p:sp>
        <p:nvSpPr>
          <p:cNvPr id="9" name="TextBox 8">
            <a:extLst>
              <a:ext uri="{FF2B5EF4-FFF2-40B4-BE49-F238E27FC236}">
                <a16:creationId xmlns:a16="http://schemas.microsoft.com/office/drawing/2014/main" id="{D6B4A65B-3446-7034-2643-C4C1A908C64F}"/>
              </a:ext>
            </a:extLst>
          </p:cNvPr>
          <p:cNvSpPr txBox="1"/>
          <p:nvPr/>
        </p:nvSpPr>
        <p:spPr>
          <a:xfrm>
            <a:off x="1016000" y="6461190"/>
            <a:ext cx="5232400" cy="256545"/>
          </a:xfrm>
          <a:prstGeom prst="rect">
            <a:avLst/>
          </a:prstGeom>
          <a:noFill/>
        </p:spPr>
        <p:txBody>
          <a:bodyPr wrap="square" rtlCol="0">
            <a:spAutoFit/>
          </a:bodyPr>
          <a:lstStyle/>
          <a:p>
            <a:pPr algn="just"/>
            <a:r>
              <a:rPr lang="en-US" sz="1067" b="1">
                <a:solidFill>
                  <a:schemeClr val="bg1"/>
                </a:solidFill>
                <a:latin typeface="Trade Gothic Next Heavy" panose="020B0903040303020004" pitchFamily="34" charset="0"/>
              </a:rPr>
              <a:t>illinoisAAP.org</a:t>
            </a:r>
          </a:p>
        </p:txBody>
      </p:sp>
      <p:pic>
        <p:nvPicPr>
          <p:cNvPr id="11" name="Picture 10">
            <a:extLst>
              <a:ext uri="{FF2B5EF4-FFF2-40B4-BE49-F238E27FC236}">
                <a16:creationId xmlns:a16="http://schemas.microsoft.com/office/drawing/2014/main" id="{9F202239-2463-57F3-7732-7BD386D54072}"/>
              </a:ext>
            </a:extLst>
          </p:cNvPr>
          <p:cNvPicPr>
            <a:picLocks noChangeAspect="1"/>
          </p:cNvPicPr>
          <p:nvPr/>
        </p:nvPicPr>
        <p:blipFill>
          <a:blip r:embed="rId15"/>
          <a:srcRect t="10200" r="13043" b="7890"/>
          <a:stretch>
            <a:fillRect/>
          </a:stretch>
        </p:blipFill>
        <p:spPr>
          <a:xfrm>
            <a:off x="298639" y="6172733"/>
            <a:ext cx="621922" cy="601768"/>
          </a:xfrm>
          <a:prstGeom prst="rect">
            <a:avLst/>
          </a:prstGeom>
        </p:spPr>
      </p:pic>
      <p:sp>
        <p:nvSpPr>
          <p:cNvPr id="12" name="TextBox 11">
            <a:extLst>
              <a:ext uri="{FF2B5EF4-FFF2-40B4-BE49-F238E27FC236}">
                <a16:creationId xmlns:a16="http://schemas.microsoft.com/office/drawing/2014/main" id="{67565BA9-59EE-18BD-6E3A-DEC7D3BD21F3}"/>
              </a:ext>
            </a:extLst>
          </p:cNvPr>
          <p:cNvSpPr txBox="1"/>
          <p:nvPr/>
        </p:nvSpPr>
        <p:spPr>
          <a:xfrm>
            <a:off x="558800" y="6262898"/>
            <a:ext cx="4393953" cy="246221"/>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algn="r"/>
            <a:r>
              <a:rPr lang="en-US" sz="1200">
                <a:solidFill>
                  <a:schemeClr val="bg1"/>
                </a:solidFill>
                <a:latin typeface="Trade Gothic Next"/>
                <a:ea typeface="Calibri"/>
                <a:cs typeface="Calibri"/>
              </a:rPr>
              <a:t>Scan this QR code to download these resources and more!</a:t>
            </a:r>
            <a:endParaRPr lang="en-US" sz="1200">
              <a:solidFill>
                <a:schemeClr val="bg1"/>
              </a:solidFill>
              <a:latin typeface="Trade Gothic Next"/>
            </a:endParaRPr>
          </a:p>
        </p:txBody>
      </p:sp>
      <p:sp>
        <p:nvSpPr>
          <p:cNvPr id="22" name="TextBox 10">
            <a:extLst>
              <a:ext uri="{FF2B5EF4-FFF2-40B4-BE49-F238E27FC236}">
                <a16:creationId xmlns:a16="http://schemas.microsoft.com/office/drawing/2014/main" id="{91ABA942-29A9-1CED-B5AC-80BCC63657DC}"/>
              </a:ext>
            </a:extLst>
          </p:cNvPr>
          <p:cNvSpPr txBox="1"/>
          <p:nvPr/>
        </p:nvSpPr>
        <p:spPr>
          <a:xfrm>
            <a:off x="-303314" y="2001692"/>
            <a:ext cx="6118180" cy="534313"/>
          </a:xfrm>
          <a:prstGeom prst="rect">
            <a:avLst/>
          </a:prstGeom>
        </p:spPr>
        <p:txBody>
          <a:bodyPr wrap="square" lIns="0" tIns="0" rIns="0" bIns="0" rtlCol="0" anchor="t">
            <a:spAutoFit/>
          </a:bodyPr>
          <a:lstStyle/>
          <a:p>
            <a:pPr algn="ctr">
              <a:lnSpc>
                <a:spcPts val="4390"/>
              </a:lnSpc>
            </a:pPr>
            <a:r>
              <a:rPr lang="en-US" sz="3600" b="1">
                <a:solidFill>
                  <a:srgbClr val="9B2E87"/>
                </a:solidFill>
                <a:latin typeface="Trade Gothic Next Heavy" panose="020B0903040303020004" pitchFamily="34" charset="0"/>
                <a:ea typeface="Trade Gothic Next LT Pro Heavy"/>
                <a:cs typeface="Trade Gothic Next LT Pro Heavy"/>
                <a:sym typeface="Trade Gothic Next LT Pro Heavy"/>
              </a:rPr>
              <a:t>Clinician Resources</a:t>
            </a:r>
          </a:p>
        </p:txBody>
      </p:sp>
    </p:spTree>
    <p:extLst>
      <p:ext uri="{BB962C8B-B14F-4D97-AF65-F5344CB8AC3E}">
        <p14:creationId xmlns:p14="http://schemas.microsoft.com/office/powerpoint/2010/main" val="412707967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1E130-EA86-7F85-7E30-F76BD248E6B5}"/>
              </a:ext>
            </a:extLst>
          </p:cNvPr>
          <p:cNvSpPr>
            <a:spLocks noGrp="1"/>
          </p:cNvSpPr>
          <p:nvPr>
            <p:ph type="title"/>
          </p:nvPr>
        </p:nvSpPr>
        <p:spPr>
          <a:xfrm>
            <a:off x="838200" y="365125"/>
            <a:ext cx="10515600" cy="1325563"/>
          </a:xfrm>
        </p:spPr>
        <p:txBody>
          <a:bodyPr anchor="ctr">
            <a:normAutofit/>
          </a:bodyPr>
          <a:lstStyle/>
          <a:p>
            <a:r>
              <a:rPr lang="en-US"/>
              <a:t>Evaluation &amp; CME</a:t>
            </a:r>
          </a:p>
        </p:txBody>
      </p:sp>
      <p:sp>
        <p:nvSpPr>
          <p:cNvPr id="10" name="Text Placeholder 3">
            <a:extLst>
              <a:ext uri="{FF2B5EF4-FFF2-40B4-BE49-F238E27FC236}">
                <a16:creationId xmlns:a16="http://schemas.microsoft.com/office/drawing/2014/main" id="{A685E255-C3AC-EAA9-3EFA-492B1565B0E6}"/>
              </a:ext>
            </a:extLst>
          </p:cNvPr>
          <p:cNvSpPr>
            <a:spLocks noGrp="1"/>
          </p:cNvSpPr>
          <p:nvPr>
            <p:ph sz="half" idx="1"/>
          </p:nvPr>
        </p:nvSpPr>
        <p:spPr>
          <a:xfrm>
            <a:off x="838200" y="1825625"/>
            <a:ext cx="5181600" cy="4351338"/>
          </a:xfrm>
        </p:spPr>
        <p:txBody>
          <a:bodyPr vert="horz" lIns="91440" tIns="45720" rIns="91440" bIns="45720" rtlCol="0" anchor="t">
            <a:normAutofit/>
          </a:bodyPr>
          <a:lstStyle/>
          <a:p>
            <a:r>
              <a:rPr lang="en-US"/>
              <a:t>Please complete the evaluation by </a:t>
            </a:r>
            <a:r>
              <a:rPr lang="en-US" b="1"/>
              <a:t>October 7.</a:t>
            </a:r>
          </a:p>
          <a:p>
            <a:pPr lvl="1"/>
            <a:r>
              <a:rPr lang="en-US" sz="2800"/>
              <a:t>Required if you are seeking CME</a:t>
            </a:r>
          </a:p>
          <a:p>
            <a:pPr lvl="1"/>
            <a:r>
              <a:rPr lang="en-US" sz="2800"/>
              <a:t>Link will be sent out in a follow-up email</a:t>
            </a:r>
          </a:p>
          <a:p>
            <a:endParaRPr lang="en-US"/>
          </a:p>
          <a:p>
            <a:pPr lvl="1"/>
            <a:endParaRPr lang="en-US" sz="2800"/>
          </a:p>
        </p:txBody>
      </p:sp>
      <p:pic>
        <p:nvPicPr>
          <p:cNvPr id="3" name="Picture 2" descr="A qr code on a white background&#10;&#10;AI-generated content may be incorrect.">
            <a:extLst>
              <a:ext uri="{FF2B5EF4-FFF2-40B4-BE49-F238E27FC236}">
                <a16:creationId xmlns:a16="http://schemas.microsoft.com/office/drawing/2014/main" id="{8AD00D45-628F-B50C-1748-DA22A6CC715C}"/>
              </a:ext>
            </a:extLst>
          </p:cNvPr>
          <p:cNvPicPr>
            <a:picLocks noChangeAspect="1"/>
          </p:cNvPicPr>
          <p:nvPr/>
        </p:nvPicPr>
        <p:blipFill>
          <a:blip r:embed="rId3"/>
          <a:srcRect t="78118"/>
          <a:stretch>
            <a:fillRect/>
          </a:stretch>
        </p:blipFill>
        <p:spPr>
          <a:xfrm>
            <a:off x="7179204" y="4456238"/>
            <a:ext cx="3739093" cy="1057038"/>
          </a:xfrm>
          <a:prstGeom prst="rect">
            <a:avLst/>
          </a:prstGeom>
        </p:spPr>
      </p:pic>
      <p:pic>
        <p:nvPicPr>
          <p:cNvPr id="6" name="Picture 5">
            <a:extLst>
              <a:ext uri="{FF2B5EF4-FFF2-40B4-BE49-F238E27FC236}">
                <a16:creationId xmlns:a16="http://schemas.microsoft.com/office/drawing/2014/main" id="{206B3DA9-0FC2-CED8-F153-B5A8264DE9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1607" y="365125"/>
            <a:ext cx="4114286" cy="4114286"/>
          </a:xfrm>
          <a:prstGeom prst="rect">
            <a:avLst/>
          </a:prstGeom>
        </p:spPr>
      </p:pic>
    </p:spTree>
    <p:extLst>
      <p:ext uri="{BB962C8B-B14F-4D97-AF65-F5344CB8AC3E}">
        <p14:creationId xmlns:p14="http://schemas.microsoft.com/office/powerpoint/2010/main" val="45203539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05AE1C5-823A-382F-D49E-C27A2B300A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51B222-5901-8FF5-EDCA-D7523480C41E}"/>
              </a:ext>
            </a:extLst>
          </p:cNvPr>
          <p:cNvSpPr>
            <a:spLocks noGrp="1"/>
          </p:cNvSpPr>
          <p:nvPr>
            <p:ph type="title"/>
          </p:nvPr>
        </p:nvSpPr>
        <p:spPr>
          <a:xfrm>
            <a:off x="838200" y="365125"/>
            <a:ext cx="10515600" cy="1325563"/>
          </a:xfrm>
        </p:spPr>
        <p:txBody>
          <a:bodyPr anchor="ctr">
            <a:normAutofit/>
          </a:bodyPr>
          <a:lstStyle/>
          <a:p>
            <a:r>
              <a:rPr lang="en-US"/>
              <a:t>Evaluation &amp; CME</a:t>
            </a:r>
          </a:p>
        </p:txBody>
      </p:sp>
      <p:sp>
        <p:nvSpPr>
          <p:cNvPr id="10" name="Text Placeholder 3">
            <a:extLst>
              <a:ext uri="{FF2B5EF4-FFF2-40B4-BE49-F238E27FC236}">
                <a16:creationId xmlns:a16="http://schemas.microsoft.com/office/drawing/2014/main" id="{677436BF-0748-C502-E605-581EEACE354A}"/>
              </a:ext>
            </a:extLst>
          </p:cNvPr>
          <p:cNvSpPr>
            <a:spLocks noGrp="1"/>
          </p:cNvSpPr>
          <p:nvPr>
            <p:ph sz="half" idx="1"/>
          </p:nvPr>
        </p:nvSpPr>
        <p:spPr>
          <a:xfrm>
            <a:off x="838200" y="1825625"/>
            <a:ext cx="5181600" cy="4351338"/>
          </a:xfrm>
        </p:spPr>
        <p:txBody>
          <a:bodyPr vert="horz" lIns="91440" tIns="45720" rIns="91440" bIns="45720" rtlCol="0" anchor="t">
            <a:normAutofit/>
          </a:bodyPr>
          <a:lstStyle/>
          <a:p>
            <a:r>
              <a:rPr lang="en-US"/>
              <a:t>Please complete the evaluation by </a:t>
            </a:r>
            <a:r>
              <a:rPr lang="en-US" b="1"/>
              <a:t>October 8.</a:t>
            </a:r>
          </a:p>
          <a:p>
            <a:pPr lvl="1"/>
            <a:r>
              <a:rPr lang="en-US" sz="2800"/>
              <a:t>Required if you are seeking CME</a:t>
            </a:r>
          </a:p>
          <a:p>
            <a:pPr lvl="1"/>
            <a:r>
              <a:rPr lang="en-US" sz="2800"/>
              <a:t>Link will be sent out in a follow-up email</a:t>
            </a:r>
          </a:p>
          <a:p>
            <a:endParaRPr lang="en-US"/>
          </a:p>
          <a:p>
            <a:pPr lvl="1"/>
            <a:endParaRPr lang="en-US" sz="2800"/>
          </a:p>
        </p:txBody>
      </p:sp>
      <p:pic>
        <p:nvPicPr>
          <p:cNvPr id="3" name="Picture 2" descr="A qr code on a white background&#10;&#10;AI-generated content may be incorrect.">
            <a:extLst>
              <a:ext uri="{FF2B5EF4-FFF2-40B4-BE49-F238E27FC236}">
                <a16:creationId xmlns:a16="http://schemas.microsoft.com/office/drawing/2014/main" id="{7E7B3AEF-BF2F-6F91-53E6-0F7E0C8E34AA}"/>
              </a:ext>
            </a:extLst>
          </p:cNvPr>
          <p:cNvPicPr>
            <a:picLocks noChangeAspect="1"/>
          </p:cNvPicPr>
          <p:nvPr/>
        </p:nvPicPr>
        <p:blipFill>
          <a:blip r:embed="rId3"/>
          <a:srcRect t="78118"/>
          <a:stretch>
            <a:fillRect/>
          </a:stretch>
        </p:blipFill>
        <p:spPr>
          <a:xfrm>
            <a:off x="7179204" y="4456238"/>
            <a:ext cx="3739093" cy="1057038"/>
          </a:xfrm>
          <a:prstGeom prst="rect">
            <a:avLst/>
          </a:prstGeom>
        </p:spPr>
      </p:pic>
      <p:pic>
        <p:nvPicPr>
          <p:cNvPr id="5" name="Picture 4">
            <a:extLst>
              <a:ext uri="{FF2B5EF4-FFF2-40B4-BE49-F238E27FC236}">
                <a16:creationId xmlns:a16="http://schemas.microsoft.com/office/drawing/2014/main" id="{231D3220-6695-359E-2AE2-342DAA250C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6857" y="344619"/>
            <a:ext cx="4114286" cy="4114286"/>
          </a:xfrm>
          <a:prstGeom prst="rect">
            <a:avLst/>
          </a:prstGeom>
        </p:spPr>
      </p:pic>
    </p:spTree>
    <p:extLst>
      <p:ext uri="{BB962C8B-B14F-4D97-AF65-F5344CB8AC3E}">
        <p14:creationId xmlns:p14="http://schemas.microsoft.com/office/powerpoint/2010/main" val="129255674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B4A0D-03F9-ADF7-C554-B3C7C5A70626}"/>
              </a:ext>
            </a:extLst>
          </p:cNvPr>
          <p:cNvSpPr>
            <a:spLocks noGrp="1"/>
          </p:cNvSpPr>
          <p:nvPr>
            <p:ph type="title"/>
          </p:nvPr>
        </p:nvSpPr>
        <p:spPr>
          <a:xfrm>
            <a:off x="482949" y="4516244"/>
            <a:ext cx="7044124" cy="723014"/>
          </a:xfrm>
        </p:spPr>
        <p:txBody>
          <a:bodyPr anchor="b">
            <a:noAutofit/>
          </a:bodyPr>
          <a:lstStyle/>
          <a:p>
            <a:r>
              <a:rPr lang="en-US" sz="6000"/>
              <a:t>Thank you!</a:t>
            </a:r>
          </a:p>
        </p:txBody>
      </p:sp>
    </p:spTree>
    <p:extLst>
      <p:ext uri="{BB962C8B-B14F-4D97-AF65-F5344CB8AC3E}">
        <p14:creationId xmlns:p14="http://schemas.microsoft.com/office/powerpoint/2010/main" val="16383399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EMIS_QID" val="936723849"/>
  <p:tag name="ARTEMIS_STEP_ID" val="3588909"/>
</p:tagLst>
</file>

<file path=ppt/tags/tag2.xml><?xml version="1.0" encoding="utf-8"?>
<p:tagLst xmlns:a="http://schemas.openxmlformats.org/drawingml/2006/main" xmlns:r="http://schemas.openxmlformats.org/officeDocument/2006/relationships" xmlns:p="http://schemas.openxmlformats.org/presentationml/2006/main">
  <p:tag name="ARTEMIS_QID" val="936723883"/>
  <p:tag name="ARTEMIS_STEP_ID" val="3588943"/>
</p:tagLst>
</file>

<file path=ppt/tags/tag3.xml><?xml version="1.0" encoding="utf-8"?>
<p:tagLst xmlns:a="http://schemas.openxmlformats.org/drawingml/2006/main" xmlns:r="http://schemas.openxmlformats.org/officeDocument/2006/relationships" xmlns:p="http://schemas.openxmlformats.org/presentationml/2006/main">
  <p:tag name="ARTEMIS_QID" val="936723886"/>
  <p:tag name="ARTEMIS_STEP_ID" val="3588946"/>
</p:tagLst>
</file>

<file path=ppt/tags/tag4.xml><?xml version="1.0" encoding="utf-8"?>
<p:tagLst xmlns:a="http://schemas.openxmlformats.org/drawingml/2006/main" xmlns:r="http://schemas.openxmlformats.org/officeDocument/2006/relationships" xmlns:p="http://schemas.openxmlformats.org/presentationml/2006/main">
  <p:tag name="ARTEMIS_QID" val="936723900"/>
  <p:tag name="ARTEMIS_STEP_ID" val="3588960"/>
</p:tagLst>
</file>

<file path=ppt/tags/tag5.xml><?xml version="1.0" encoding="utf-8"?>
<p:tagLst xmlns:a="http://schemas.openxmlformats.org/drawingml/2006/main" xmlns:r="http://schemas.openxmlformats.org/officeDocument/2006/relationships" xmlns:p="http://schemas.openxmlformats.org/presentationml/2006/main">
  <p:tag name="ARTEMIS_QID" val="936723905"/>
  <p:tag name="ARTEMIS_STEP_ID" val="3588965"/>
</p:tagLst>
</file>

<file path=ppt/tags/tag6.xml><?xml version="1.0" encoding="utf-8"?>
<p:tagLst xmlns:a="http://schemas.openxmlformats.org/drawingml/2006/main" xmlns:r="http://schemas.openxmlformats.org/officeDocument/2006/relationships" xmlns:p="http://schemas.openxmlformats.org/presentationml/2006/main">
  <p:tag name="ARTEMIS_QID" val="936723910"/>
  <p:tag name="ARTEMIS_STEP_ID" val="3588970"/>
</p:tagLst>
</file>

<file path=ppt/tags/tag7.xml><?xml version="1.0" encoding="utf-8"?>
<p:tagLst xmlns:a="http://schemas.openxmlformats.org/drawingml/2006/main" xmlns:r="http://schemas.openxmlformats.org/officeDocument/2006/relationships" xmlns:p="http://schemas.openxmlformats.org/presentationml/2006/main">
  <p:tag name="ARTEMIS_QID" val="936723918"/>
  <p:tag name="ARTEMIS_STEP_ID" val="3588979"/>
</p:tagLst>
</file>

<file path=ppt/tags/tag8.xml><?xml version="1.0" encoding="utf-8"?>
<p:tagLst xmlns:a="http://schemas.openxmlformats.org/drawingml/2006/main" xmlns:r="http://schemas.openxmlformats.org/officeDocument/2006/relationships" xmlns:p="http://schemas.openxmlformats.org/presentationml/2006/main">
  <p:tag name="ARTEMIS_QID" val="936723920"/>
  <p:tag name="ARTEMIS_STEP_ID" val="3588981"/>
</p:tagLst>
</file>

<file path=ppt/tags/tag9.xml><?xml version="1.0" encoding="utf-8"?>
<p:tagLst xmlns:a="http://schemas.openxmlformats.org/drawingml/2006/main" xmlns:r="http://schemas.openxmlformats.org/officeDocument/2006/relationships" xmlns:p="http://schemas.openxmlformats.org/presentationml/2006/main">
  <p:tag name="ARTEMIS_QID" val="936723941"/>
  <p:tag name="ARTEMIS_STEP_ID" val="3589002"/>
</p:tagLst>
</file>

<file path=ppt/tags/tag10.xml><?xml version="1.0" encoding="utf-8"?>
<p:tagLst xmlns:a="http://schemas.openxmlformats.org/drawingml/2006/main" xmlns:r="http://schemas.openxmlformats.org/officeDocument/2006/relationships" xmlns:p="http://schemas.openxmlformats.org/presentationml/2006/main">
  <p:tag name="ARTEMIS_QID" val="936723960"/>
  <p:tag name="ARTEMIS_STEP_ID" val="3589021"/>
</p:tagLst>
</file>

<file path=ppt/tags/tag11.xml><?xml version="1.0" encoding="utf-8"?>
<p:tagLst xmlns:a="http://schemas.openxmlformats.org/drawingml/2006/main" xmlns:r="http://schemas.openxmlformats.org/officeDocument/2006/relationships" xmlns:p="http://schemas.openxmlformats.org/presentationml/2006/main">
  <p:tag name="ARTEMIS_QID" val="936723966"/>
  <p:tag name="ARTEMIS_STEP_ID" val="3589027"/>
</p:tagLst>
</file>

<file path=ppt/tags/tag12.xml><?xml version="1.0" encoding="utf-8"?>
<p:tagLst xmlns:a="http://schemas.openxmlformats.org/drawingml/2006/main" xmlns:r="http://schemas.openxmlformats.org/officeDocument/2006/relationships" xmlns:p="http://schemas.openxmlformats.org/presentationml/2006/main">
  <p:tag name="ARTEMIS_QID" val="936723979"/>
  <p:tag name="ARTEMIS_STEP_ID" val="3589040"/>
</p:tagLst>
</file>

<file path=ppt/tags/tag13.xml><?xml version="1.0" encoding="utf-8"?>
<p:tagLst xmlns:a="http://schemas.openxmlformats.org/drawingml/2006/main" xmlns:r="http://schemas.openxmlformats.org/officeDocument/2006/relationships" xmlns:p="http://schemas.openxmlformats.org/presentationml/2006/main">
  <p:tag name="ARTEMIS_QID" val="935705344"/>
  <p:tag name="ARTEMIS_STEP_ID" val="2476912"/>
</p:tagLst>
</file>

<file path=ppt/tags/tag14.xml><?xml version="1.0" encoding="utf-8"?>
<p:tagLst xmlns:a="http://schemas.openxmlformats.org/drawingml/2006/main" xmlns:r="http://schemas.openxmlformats.org/officeDocument/2006/relationships" xmlns:p="http://schemas.openxmlformats.org/presentationml/2006/main">
  <p:tag name="ARTEMIS_QID" val="935705345"/>
  <p:tag name="ARTEMIS_STEP_ID" val="2476914"/>
</p:tagLst>
</file>

<file path=ppt/tags/tag15.xml><?xml version="1.0" encoding="utf-8"?>
<p:tagLst xmlns:a="http://schemas.openxmlformats.org/drawingml/2006/main" xmlns:r="http://schemas.openxmlformats.org/officeDocument/2006/relationships" xmlns:p="http://schemas.openxmlformats.org/presentationml/2006/main">
  <p:tag name="ARTEMIS_QID" val="936729328"/>
  <p:tag name="ARTEMIS_STEP_ID" val="3595153"/>
</p:tagLst>
</file>

<file path=ppt/tags/tag16.xml><?xml version="1.0" encoding="utf-8"?>
<p:tagLst xmlns:a="http://schemas.openxmlformats.org/drawingml/2006/main" xmlns:r="http://schemas.openxmlformats.org/officeDocument/2006/relationships" xmlns:p="http://schemas.openxmlformats.org/presentationml/2006/main">
  <p:tag name="ARTEMIS_QID" val="936729445"/>
  <p:tag name="ARTEMIS_STEP_ID" val="3595283"/>
</p:tagLst>
</file>

<file path=ppt/tags/tag17.xml><?xml version="1.0" encoding="utf-8"?>
<p:tagLst xmlns:a="http://schemas.openxmlformats.org/drawingml/2006/main" xmlns:r="http://schemas.openxmlformats.org/officeDocument/2006/relationships" xmlns:p="http://schemas.openxmlformats.org/presentationml/2006/main">
  <p:tag name="ARTEMIS_QID" val="936729449"/>
  <p:tag name="ARTEMIS_STEP_ID" val="3595287"/>
</p:tagLst>
</file>

<file path=ppt/tags/tag18.xml><?xml version="1.0" encoding="utf-8"?>
<p:tagLst xmlns:a="http://schemas.openxmlformats.org/drawingml/2006/main" xmlns:r="http://schemas.openxmlformats.org/officeDocument/2006/relationships" xmlns:p="http://schemas.openxmlformats.org/presentationml/2006/main">
  <p:tag name="ARTEMIS_STEP_ID" val="2476913"/>
</p:tagLst>
</file>

<file path=ppt/tags/tag19.xml><?xml version="1.0" encoding="utf-8"?>
<p:tagLst xmlns:a="http://schemas.openxmlformats.org/drawingml/2006/main" xmlns:r="http://schemas.openxmlformats.org/officeDocument/2006/relationships" xmlns:p="http://schemas.openxmlformats.org/presentationml/2006/main">
  <p:tag name="ARTEMIS_QID" val="936790940"/>
  <p:tag name="ARTEMIS_STEP_ID" val="3664001"/>
</p:tagLst>
</file>

<file path=ppt/tags/tag20.xml><?xml version="1.0" encoding="utf-8"?>
<p:tagLst xmlns:a="http://schemas.openxmlformats.org/drawingml/2006/main" xmlns:r="http://schemas.openxmlformats.org/officeDocument/2006/relationships" xmlns:p="http://schemas.openxmlformats.org/presentationml/2006/main">
  <p:tag name="ARTEMIS_QID" val="936729481"/>
  <p:tag name="ARTEMIS_STEP_ID" val="3595328"/>
</p:tagLst>
</file>

<file path=ppt/tags/tag21.xml><?xml version="1.0" encoding="utf-8"?>
<p:tagLst xmlns:a="http://schemas.openxmlformats.org/drawingml/2006/main" xmlns:r="http://schemas.openxmlformats.org/officeDocument/2006/relationships" xmlns:p="http://schemas.openxmlformats.org/presentationml/2006/main">
  <p:tag name="ARTEMIS_QID" val="936729515"/>
  <p:tag name="ARTEMIS_STEP_ID" val="3595371"/>
</p:tagLst>
</file>

<file path=ppt/tags/tag22.xml><?xml version="1.0" encoding="utf-8"?>
<p:tagLst xmlns:a="http://schemas.openxmlformats.org/drawingml/2006/main" xmlns:r="http://schemas.openxmlformats.org/officeDocument/2006/relationships" xmlns:p="http://schemas.openxmlformats.org/presentationml/2006/main">
  <p:tag name="ARTEMIS_QID" val="936729525"/>
  <p:tag name="ARTEMIS_STEP_ID" val="3595381"/>
</p:tagLst>
</file>

<file path=ppt/tags/tag23.xml><?xml version="1.0" encoding="utf-8"?>
<p:tagLst xmlns:a="http://schemas.openxmlformats.org/drawingml/2006/main" xmlns:r="http://schemas.openxmlformats.org/officeDocument/2006/relationships" xmlns:p="http://schemas.openxmlformats.org/presentationml/2006/main">
  <p:tag name="ARTEMIS_QID" val="936729548"/>
  <p:tag name="ARTEMIS_STEP_ID" val="3595407"/>
</p:tagLst>
</file>

<file path=ppt/tags/tag24.xml><?xml version="1.0" encoding="utf-8"?>
<p:tagLst xmlns:a="http://schemas.openxmlformats.org/drawingml/2006/main" xmlns:r="http://schemas.openxmlformats.org/officeDocument/2006/relationships" xmlns:p="http://schemas.openxmlformats.org/presentationml/2006/main">
  <p:tag name="ARTEMIS_STEP_ID" val="2476915"/>
</p:tagLst>
</file>

<file path=ppt/tags/tag25.xml><?xml version="1.0" encoding="utf-8"?>
<p:tagLst xmlns:a="http://schemas.openxmlformats.org/drawingml/2006/main" xmlns:r="http://schemas.openxmlformats.org/officeDocument/2006/relationships" xmlns:p="http://schemas.openxmlformats.org/presentationml/2006/main">
  <p:tag name="ARTEMIS_QID" val="936723991"/>
  <p:tag name="ARTEMIS_STEP_ID" val="3589052"/>
</p:tagLst>
</file>

<file path=ppt/theme/theme1.xml><?xml version="1.0" encoding="utf-8"?>
<a:theme xmlns:a="http://schemas.openxmlformats.org/drawingml/2006/main" name="Custom Design">
  <a:themeElements>
    <a:clrScheme name="Custom 2">
      <a:dk1>
        <a:srgbClr val="000000"/>
      </a:dk1>
      <a:lt1>
        <a:srgbClr val="FFFFFF"/>
      </a:lt1>
      <a:dk2>
        <a:srgbClr val="289D90"/>
      </a:dk2>
      <a:lt2>
        <a:srgbClr val="EFEFEF"/>
      </a:lt2>
      <a:accent1>
        <a:srgbClr val="003BA3"/>
      </a:accent1>
      <a:accent2>
        <a:srgbClr val="304FFE"/>
      </a:accent2>
      <a:accent3>
        <a:srgbClr val="289D90"/>
      </a:accent3>
      <a:accent4>
        <a:srgbClr val="B33D50"/>
      </a:accent4>
      <a:accent5>
        <a:srgbClr val="A52C87"/>
      </a:accent5>
      <a:accent6>
        <a:srgbClr val="61358B"/>
      </a:accent6>
      <a:hlink>
        <a:srgbClr val="304FFE"/>
      </a:hlink>
      <a:folHlink>
        <a:srgbClr val="0097A7"/>
      </a:folHlink>
    </a:clrScheme>
    <a:fontScheme name="Custom 1">
      <a:majorFont>
        <a:latin typeface="Trade Gothic Next"/>
        <a:ea typeface=""/>
        <a:cs typeface=""/>
      </a:majorFont>
      <a:minorFont>
        <a:latin typeface="Trade Gothic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96A6294F-AE5E-4251-A3F1-29256E7F684F}" vid="{8B575B94-780F-4F51-8942-BC0068D31EB4}"/>
    </a:ext>
  </a:extLst>
</a:theme>
</file>

<file path=ppt/theme/theme2.xml><?xml version="1.0" encoding="utf-8"?>
<a:theme xmlns:a="http://schemas.openxmlformats.org/drawingml/2006/main" name="1_Custom Design">
  <a:themeElements>
    <a:clrScheme name="Custom 2">
      <a:dk1>
        <a:srgbClr val="000000"/>
      </a:dk1>
      <a:lt1>
        <a:srgbClr val="FFFFFF"/>
      </a:lt1>
      <a:dk2>
        <a:srgbClr val="61358B"/>
      </a:dk2>
      <a:lt2>
        <a:srgbClr val="EFEFEF"/>
      </a:lt2>
      <a:accent1>
        <a:srgbClr val="003BA3"/>
      </a:accent1>
      <a:accent2>
        <a:srgbClr val="304FFE"/>
      </a:accent2>
      <a:accent3>
        <a:srgbClr val="289D90"/>
      </a:accent3>
      <a:accent4>
        <a:srgbClr val="B33D50"/>
      </a:accent4>
      <a:accent5>
        <a:srgbClr val="A52C87"/>
      </a:accent5>
      <a:accent6>
        <a:srgbClr val="61358B"/>
      </a:accent6>
      <a:hlink>
        <a:srgbClr val="304FFE"/>
      </a:hlink>
      <a:folHlink>
        <a:srgbClr val="0097A7"/>
      </a:folHlink>
    </a:clrScheme>
    <a:fontScheme name="Custom 1">
      <a:majorFont>
        <a:latin typeface="Trade Gothic Next"/>
        <a:ea typeface=""/>
        <a:cs typeface=""/>
      </a:majorFont>
      <a:minorFont>
        <a:latin typeface="Trade Gothic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96A6294F-AE5E-4251-A3F1-29256E7F684F}" vid="{18DA839C-4E97-4C36-AC49-05E9DCED4B8D}"/>
    </a:ext>
  </a:extLst>
</a:theme>
</file>

<file path=ppt/theme/theme3.xml><?xml version="1.0" encoding="utf-8"?>
<a:theme xmlns:a="http://schemas.openxmlformats.org/drawingml/2006/main" name="2025 IZ Summit Template FINAL">
  <a:themeElements>
    <a:clrScheme name="Custom 1">
      <a:dk1>
        <a:srgbClr val="000000"/>
      </a:dk1>
      <a:lt1>
        <a:srgbClr val="FFFFFF"/>
      </a:lt1>
      <a:dk2>
        <a:srgbClr val="00247F"/>
      </a:dk2>
      <a:lt2>
        <a:srgbClr val="EFEFEF"/>
      </a:lt2>
      <a:accent1>
        <a:srgbClr val="003BA3"/>
      </a:accent1>
      <a:accent2>
        <a:srgbClr val="304FFE"/>
      </a:accent2>
      <a:accent3>
        <a:srgbClr val="289D90"/>
      </a:accent3>
      <a:accent4>
        <a:srgbClr val="B33D50"/>
      </a:accent4>
      <a:accent5>
        <a:srgbClr val="A52C87"/>
      </a:accent5>
      <a:accent6>
        <a:srgbClr val="61358B"/>
      </a:accent6>
      <a:hlink>
        <a:srgbClr val="304FFE"/>
      </a:hlink>
      <a:folHlink>
        <a:srgbClr val="0097A7"/>
      </a:folHlink>
    </a:clrScheme>
    <a:fontScheme name="Custom 1">
      <a:majorFont>
        <a:latin typeface="Trade Gothic Next"/>
        <a:ea typeface=""/>
        <a:cs typeface=""/>
      </a:majorFont>
      <a:minorFont>
        <a:latin typeface="Trade Gothic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256959D-1700-437D-A625-CC5D7FBBD0EF}" vid="{098BAC6E-54B2-47EC-82D9-7EF41FDDAE19}"/>
    </a:ext>
  </a:extLst>
</a:theme>
</file>

<file path=ppt/theme/theme4.xml><?xml version="1.0" encoding="utf-8"?>
<a:theme xmlns:a="http://schemas.openxmlformats.org/drawingml/2006/main" name="2_Custom Design">
  <a:themeElements>
    <a:clrScheme name="Custom 5">
      <a:dk1>
        <a:srgbClr val="000000"/>
      </a:dk1>
      <a:lt1>
        <a:srgbClr val="FFFFFF"/>
      </a:lt1>
      <a:dk2>
        <a:srgbClr val="289D90"/>
      </a:dk2>
      <a:lt2>
        <a:srgbClr val="EFEFEF"/>
      </a:lt2>
      <a:accent1>
        <a:srgbClr val="003BA3"/>
      </a:accent1>
      <a:accent2>
        <a:srgbClr val="304FFE"/>
      </a:accent2>
      <a:accent3>
        <a:srgbClr val="289D90"/>
      </a:accent3>
      <a:accent4>
        <a:srgbClr val="B33D50"/>
      </a:accent4>
      <a:accent5>
        <a:srgbClr val="A52C87"/>
      </a:accent5>
      <a:accent6>
        <a:srgbClr val="61358B"/>
      </a:accent6>
      <a:hlink>
        <a:srgbClr val="304FFE"/>
      </a:hlink>
      <a:folHlink>
        <a:srgbClr val="0097A7"/>
      </a:folHlink>
    </a:clrScheme>
    <a:fontScheme name="Custom 1">
      <a:majorFont>
        <a:latin typeface="Trade Gothic Next"/>
        <a:ea typeface=""/>
        <a:cs typeface=""/>
      </a:majorFont>
      <a:minorFont>
        <a:latin typeface="Trade Gothic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256959D-1700-437D-A625-CC5D7FBBD0EF}" vid="{DF360482-091B-4206-A980-C35ECFE31247}"/>
    </a:ext>
  </a:extLst>
</a:theme>
</file>

<file path=ppt/theme/theme5.xml><?xml version="1.0" encoding="utf-8"?>
<a:theme xmlns:a="http://schemas.openxmlformats.org/drawingml/2006/main" name="3_Custom Design">
  <a:themeElements>
    <a:clrScheme name="Custom 2">
      <a:dk1>
        <a:srgbClr val="000000"/>
      </a:dk1>
      <a:lt1>
        <a:srgbClr val="FFFFFF"/>
      </a:lt1>
      <a:dk2>
        <a:srgbClr val="61358B"/>
      </a:dk2>
      <a:lt2>
        <a:srgbClr val="EFEFEF"/>
      </a:lt2>
      <a:accent1>
        <a:srgbClr val="003BA3"/>
      </a:accent1>
      <a:accent2>
        <a:srgbClr val="304FFE"/>
      </a:accent2>
      <a:accent3>
        <a:srgbClr val="289D90"/>
      </a:accent3>
      <a:accent4>
        <a:srgbClr val="B33D50"/>
      </a:accent4>
      <a:accent5>
        <a:srgbClr val="A52C87"/>
      </a:accent5>
      <a:accent6>
        <a:srgbClr val="61358B"/>
      </a:accent6>
      <a:hlink>
        <a:srgbClr val="304FFE"/>
      </a:hlink>
      <a:folHlink>
        <a:srgbClr val="0097A7"/>
      </a:folHlink>
    </a:clrScheme>
    <a:fontScheme name="Custom 1">
      <a:majorFont>
        <a:latin typeface="Trade Gothic Next"/>
        <a:ea typeface=""/>
        <a:cs typeface=""/>
      </a:majorFont>
      <a:minorFont>
        <a:latin typeface="Trade Gothic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256959D-1700-437D-A625-CC5D7FBBD0EF}" vid="{95108B88-9CB4-4B81-9F39-97114C51462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9.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10.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11.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12.png"/></Relationships>
</file>

<file path=ppt/webextensions/_rels/webextension5.xml.rels><?xml version="1.0" encoding="UTF-8" standalone="yes"?>
<Relationships xmlns="http://schemas.openxmlformats.org/package/2006/relationships"><Relationship Id="rId1" Type="http://schemas.openxmlformats.org/officeDocument/2006/relationships/image" Target="../media/image13.png"/></Relationships>
</file>

<file path=ppt/webextensions/_rels/webextension6.xml.rels><?xml version="1.0" encoding="UTF-8" standalone="yes"?>
<Relationships xmlns="http://schemas.openxmlformats.org/package/2006/relationships"><Relationship Id="rId1" Type="http://schemas.openxmlformats.org/officeDocument/2006/relationships/image" Target="../media/image17.png"/></Relationships>
</file>

<file path=ppt/webextensions/_rels/webextension7.xml.rels><?xml version="1.0" encoding="UTF-8" standalone="yes"?>
<Relationships xmlns="http://schemas.openxmlformats.org/package/2006/relationships"><Relationship Id="rId1" Type="http://schemas.openxmlformats.org/officeDocument/2006/relationships/image" Target="../media/image18.png"/></Relationships>
</file>

<file path=ppt/webextensions/_rels/webextension8.xml.rels><?xml version="1.0" encoding="UTF-8" standalone="yes"?>
<Relationships xmlns="http://schemas.openxmlformats.org/package/2006/relationships"><Relationship Id="rId1" Type="http://schemas.openxmlformats.org/officeDocument/2006/relationships/image" Target="../media/image19.png"/></Relationships>
</file>

<file path=ppt/webextensions/_rels/webextension9.xml.rels><?xml version="1.0" encoding="UTF-8" standalone="yes"?>
<Relationships xmlns="http://schemas.openxmlformats.org/package/2006/relationships"><Relationship Id="rId1" Type="http://schemas.openxmlformats.org/officeDocument/2006/relationships/image" Target="../media/image25.png"/></Relationships>
</file>

<file path=ppt/webextensions/_rels/webextension10.xml.rels><?xml version="1.0" encoding="UTF-8" standalone="yes"?>
<Relationships xmlns="http://schemas.openxmlformats.org/package/2006/relationships"><Relationship Id="rId1" Type="http://schemas.openxmlformats.org/officeDocument/2006/relationships/image" Target="../media/image33.png"/></Relationships>
</file>

<file path=ppt/webextensions/_rels/webextension11.xml.rels><?xml version="1.0" encoding="UTF-8" standalone="yes"?>
<Relationships xmlns="http://schemas.openxmlformats.org/package/2006/relationships"><Relationship Id="rId1" Type="http://schemas.openxmlformats.org/officeDocument/2006/relationships/image" Target="../media/image38.png"/></Relationships>
</file>

<file path=ppt/webextensions/_rels/webextension12.xml.rels><?xml version="1.0" encoding="UTF-8" standalone="yes"?>
<Relationships xmlns="http://schemas.openxmlformats.org/package/2006/relationships"><Relationship Id="rId1" Type="http://schemas.openxmlformats.org/officeDocument/2006/relationships/image" Target="../media/image43.png"/></Relationships>
</file>

<file path=ppt/webextensions/_rels/webextension13.xml.rels><?xml version="1.0" encoding="UTF-8" standalone="yes"?>
<Relationships xmlns="http://schemas.openxmlformats.org/package/2006/relationships"><Relationship Id="rId1" Type="http://schemas.openxmlformats.org/officeDocument/2006/relationships/image" Target="../media/image48.png"/></Relationships>
</file>

<file path=ppt/webextensions/_rels/webextension14.xml.rels><?xml version="1.0" encoding="UTF-8" standalone="yes"?>
<Relationships xmlns="http://schemas.openxmlformats.org/package/2006/relationships"><Relationship Id="rId1" Type="http://schemas.openxmlformats.org/officeDocument/2006/relationships/image" Target="../media/image49.png"/></Relationships>
</file>

<file path=ppt/webextensions/_rels/webextension15.xml.rels><?xml version="1.0" encoding="UTF-8" standalone="yes"?>
<Relationships xmlns="http://schemas.openxmlformats.org/package/2006/relationships"><Relationship Id="rId1" Type="http://schemas.openxmlformats.org/officeDocument/2006/relationships/image" Target="../media/image50.png"/></Relationships>
</file>

<file path=ppt/webextensions/_rels/webextension16.xml.rels><?xml version="1.0" encoding="UTF-8" standalone="yes"?>
<Relationships xmlns="http://schemas.openxmlformats.org/package/2006/relationships"><Relationship Id="rId1" Type="http://schemas.openxmlformats.org/officeDocument/2006/relationships/image" Target="../media/image51.png"/></Relationships>
</file>

<file path=ppt/webextensions/_rels/webextension17.xml.rels><?xml version="1.0" encoding="UTF-8" standalone="yes"?>
<Relationships xmlns="http://schemas.openxmlformats.org/package/2006/relationships"><Relationship Id="rId1" Type="http://schemas.openxmlformats.org/officeDocument/2006/relationships/image" Target="../media/image52.png"/></Relationships>
</file>

<file path=ppt/webextensions/_rels/webextension18.xml.rels><?xml version="1.0" encoding="UTF-8" standalone="yes"?>
<Relationships xmlns="http://schemas.openxmlformats.org/package/2006/relationships"><Relationship Id="rId1" Type="http://schemas.openxmlformats.org/officeDocument/2006/relationships/image" Target="../media/image53.png"/></Relationships>
</file>

<file path=ppt/webextensions/_rels/webextension19.xml.rels><?xml version="1.0" encoding="UTF-8" standalone="yes"?>
<Relationships xmlns="http://schemas.openxmlformats.org/package/2006/relationships"><Relationship Id="rId1" Type="http://schemas.openxmlformats.org/officeDocument/2006/relationships/image" Target="../media/image54.png"/></Relationships>
</file>

<file path=ppt/webextensions/_rels/webextension20.xml.rels><?xml version="1.0" encoding="UTF-8" standalone="yes"?>
<Relationships xmlns="http://schemas.openxmlformats.org/package/2006/relationships"><Relationship Id="rId1" Type="http://schemas.openxmlformats.org/officeDocument/2006/relationships/image" Target="../media/image55.png"/></Relationships>
</file>

<file path=ppt/webextensions/_rels/webextension21.xml.rels><?xml version="1.0" encoding="UTF-8" standalone="yes"?>
<Relationships xmlns="http://schemas.openxmlformats.org/package/2006/relationships"><Relationship Id="rId1" Type="http://schemas.openxmlformats.org/officeDocument/2006/relationships/image" Target="../media/image56.png"/></Relationships>
</file>

<file path=ppt/webextensions/_rels/webextension22.xml.rels><?xml version="1.0" encoding="UTF-8" standalone="yes"?>
<Relationships xmlns="http://schemas.openxmlformats.org/package/2006/relationships"><Relationship Id="rId1" Type="http://schemas.openxmlformats.org/officeDocument/2006/relationships/image" Target="../media/image57.png"/></Relationships>
</file>

<file path=ppt/webextensions/_rels/webextension23.xml.rels><?xml version="1.0" encoding="UTF-8" standalone="yes"?>
<Relationships xmlns="http://schemas.openxmlformats.org/package/2006/relationships"><Relationship Id="rId1" Type="http://schemas.openxmlformats.org/officeDocument/2006/relationships/image" Target="../media/image58.png"/></Relationships>
</file>

<file path=ppt/webextensions/_rels/webextension24.xml.rels><?xml version="1.0" encoding="UTF-8" standalone="yes"?>
<Relationships xmlns="http://schemas.openxmlformats.org/package/2006/relationships"><Relationship Id="rId1" Type="http://schemas.openxmlformats.org/officeDocument/2006/relationships/image" Target="../media/image59.png"/></Relationships>
</file>

<file path=ppt/webextensions/_rels/webextension25.xml.rels><?xml version="1.0" encoding="UTF-8" standalone="yes"?>
<Relationships xmlns="http://schemas.openxmlformats.org/package/2006/relationships"><Relationship Id="rId1" Type="http://schemas.openxmlformats.org/officeDocument/2006/relationships/image" Target="../media/image60.png"/></Relationships>
</file>

<file path=ppt/webextensions/_rels/webextension26.xml.rels><?xml version="1.0" encoding="UTF-8" standalone="yes"?>
<Relationships xmlns="http://schemas.openxmlformats.org/package/2006/relationships"><Relationship Id="rId1" Type="http://schemas.openxmlformats.org/officeDocument/2006/relationships/image" Target="../media/image63.png"/></Relationships>
</file>

<file path=ppt/webextensions/webextension1.xml><?xml version="1.0" encoding="utf-8"?>
<we:webextension xmlns:we="http://schemas.microsoft.com/office/webextensions/webextension/2010/11" id="{3C742CFD-3679-49A8-9427-0AE3DC98CE06}">
  <we:reference id="wa200007799" version="1.0.2.0" store="en-US" storeType="OMEX"/>
  <we:alternateReferences/>
  <we:properties>
    <we:property name="persistedURL" value="&quot;https://slideware.pe.app/a/questions/936723849&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4145578F-605E-4372-8575-EA1C25E27483}">
  <we:reference id="wa200007799" version="1.0.2.0" store="en-US" storeType="OMEX"/>
  <we:alternateReferences/>
  <we:properties>
    <we:property name="persistedURL" value="&quot;https://slideware.pe.app/a/questions/936723883&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D55FB0EE-7E49-4837-8AC3-0F9D7F56FB10}">
  <we:reference id="wa200007799" version="1.0.2.0" store="en-US" storeType="OMEX"/>
  <we:alternateReferences/>
  <we:properties>
    <we:property name="persistedURL" value="&quot;https://slideware.pe.app/a/questions/936723886&quot;"/>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5973C191-44D3-495F-B67B-C03723F2B4D5}">
  <we:reference id="wa200007799" version="1.0.2.0" store="en-US" storeType="OMEX"/>
  <we:alternateReferences/>
  <we:properties>
    <we:property name="persistedURL" value="&quot;https://slideware.pe.app/a/questions/936723900&quot;"/>
  </we:properties>
  <we:bindings/>
  <we:snapshot xmlns:r="http://schemas.openxmlformats.org/officeDocument/2006/relationships" r:embed="rId1"/>
</we:webextension>
</file>

<file path=ppt/webextensions/webextension5.xml><?xml version="1.0" encoding="utf-8"?>
<we:webextension xmlns:we="http://schemas.microsoft.com/office/webextensions/webextension/2010/11" id="{0E25D178-637A-49A6-8F03-435B1B46D130}">
  <we:reference id="wa200007799" version="1.0.2.0" store="en-US" storeType="OMEX"/>
  <we:alternateReferences/>
  <we:properties>
    <we:property name="persistedURL" value="&quot;https://slideware.pe.app/a/questions/936723905&quot;"/>
  </we:properties>
  <we:bindings/>
  <we:snapshot xmlns:r="http://schemas.openxmlformats.org/officeDocument/2006/relationships" r:embed="rId1"/>
</we:webextension>
</file>

<file path=ppt/webextensions/webextension6.xml><?xml version="1.0" encoding="utf-8"?>
<we:webextension xmlns:we="http://schemas.microsoft.com/office/webextensions/webextension/2010/11" id="{6C436A11-45ED-43A8-B34C-A7552512A0B6}">
  <we:reference id="wa200007799" version="1.0.2.0" store="en-US" storeType="OMEX"/>
  <we:alternateReferences/>
  <we:properties>
    <we:property name="persistedURL" value="&quot;https://slideware.pe.app/a/questions/936723910&quot;"/>
  </we:properties>
  <we:bindings/>
  <we:snapshot xmlns:r="http://schemas.openxmlformats.org/officeDocument/2006/relationships" r:embed="rId1"/>
</we:webextension>
</file>

<file path=ppt/webextensions/webextension7.xml><?xml version="1.0" encoding="utf-8"?>
<we:webextension xmlns:we="http://schemas.microsoft.com/office/webextensions/webextension/2010/11" id="{D0CC93B8-944F-4E72-95B9-BA32F202954F}">
  <we:reference id="wa200007799" version="1.0.2.0" store="en-US" storeType="OMEX"/>
  <we:alternateReferences/>
  <we:properties>
    <we:property name="persistedURL" value="&quot;https://slideware.pe.app/a/questions/936723918&quot;"/>
  </we:properties>
  <we:bindings/>
  <we:snapshot xmlns:r="http://schemas.openxmlformats.org/officeDocument/2006/relationships" r:embed="rId1"/>
</we:webextension>
</file>

<file path=ppt/webextensions/webextension8.xml><?xml version="1.0" encoding="utf-8"?>
<we:webextension xmlns:we="http://schemas.microsoft.com/office/webextensions/webextension/2010/11" id="{6C608126-B386-4985-AAB6-2E111BBBF05B}">
  <we:reference id="wa200007799" version="1.0.2.0" store="en-US" storeType="OMEX"/>
  <we:alternateReferences/>
  <we:properties>
    <we:property name="persistedURL" value="&quot;https://slideware.pe.app/a/questions/936723920&quot;"/>
  </we:properties>
  <we:bindings/>
  <we:snapshot xmlns:r="http://schemas.openxmlformats.org/officeDocument/2006/relationships" r:embed="rId1"/>
</we:webextension>
</file>

<file path=ppt/webextensions/webextension9.xml><?xml version="1.0" encoding="utf-8"?>
<we:webextension xmlns:we="http://schemas.microsoft.com/office/webextensions/webextension/2010/11" id="{2B4FD908-C50B-419D-88BA-01B992FA272C}">
  <we:reference id="wa200007799" version="1.0.2.0" store="en-US" storeType="OMEX"/>
  <we:alternateReferences/>
  <we:properties>
    <we:property name="persistedURL" value="&quot;https://slideware.pe.app/a/questions/936723941&quot;"/>
  </we:properties>
  <we:bindings/>
  <we:snapshot xmlns:r="http://schemas.openxmlformats.org/officeDocument/2006/relationships" r:embed="rId1"/>
</we:webextension>
</file>

<file path=ppt/webextensions/webextension10.xml><?xml version="1.0" encoding="utf-8"?>
<we:webextension xmlns:we="http://schemas.microsoft.com/office/webextensions/webextension/2010/11" id="{25D4908D-3855-4721-84B3-BDA585F749B4}">
  <we:reference id="wa200007799" version="1.0.2.0" store="en-US" storeType="OMEX"/>
  <we:alternateReferences/>
  <we:properties>
    <we:property name="persistedURL" value="&quot;https://slideware.pe.app/a/questions/936723960&quot;"/>
  </we:properties>
  <we:bindings/>
  <we:snapshot xmlns:r="http://schemas.openxmlformats.org/officeDocument/2006/relationships" r:embed="rId1"/>
</we:webextension>
</file>

<file path=ppt/webextensions/webextension11.xml><?xml version="1.0" encoding="utf-8"?>
<we:webextension xmlns:we="http://schemas.microsoft.com/office/webextensions/webextension/2010/11" id="{95E8CEE8-86A9-4E12-B36F-02CE07FAF452}">
  <we:reference id="wa200007799" version="1.0.2.0" store="en-US" storeType="OMEX"/>
  <we:alternateReferences/>
  <we:properties>
    <we:property name="persistedURL" value="&quot;https://slideware.pe.app/a/questions/936723966&quot;"/>
  </we:properties>
  <we:bindings/>
  <we:snapshot xmlns:r="http://schemas.openxmlformats.org/officeDocument/2006/relationships" r:embed="rId1"/>
</we:webextension>
</file>

<file path=ppt/webextensions/webextension12.xml><?xml version="1.0" encoding="utf-8"?>
<we:webextension xmlns:we="http://schemas.microsoft.com/office/webextensions/webextension/2010/11" id="{67CD89F4-CB9C-4DC8-831C-53F9E84E6FC6}">
  <we:reference id="wa200007799" version="1.0.2.0" store="en-US" storeType="OMEX"/>
  <we:alternateReferences/>
  <we:properties>
    <we:property name="persistedURL" value="&quot;https://slideware.pe.app/a/questions/936723979&quot;"/>
  </we:properties>
  <we:bindings/>
  <we:snapshot xmlns:r="http://schemas.openxmlformats.org/officeDocument/2006/relationships" r:embed="rId1"/>
</we:webextension>
</file>

<file path=ppt/webextensions/webextension13.xml><?xml version="1.0" encoding="utf-8"?>
<we:webextension xmlns:we="http://schemas.microsoft.com/office/webextensions/webextension/2010/11" id="{83BCBD1A-F148-4138-AD11-9D6EF309E631}">
  <we:reference id="wa200007799" version="1.0.2.0" store="en-US" storeType="OMEX"/>
  <we:alternateReferences>
    <we:reference id="WA200007799" version="1.0.2.0" store="WA200007799" storeType="OMEX"/>
  </we:alternateReferences>
  <we:properties/>
  <we:bindings/>
  <we:snapshot xmlns:r="http://schemas.openxmlformats.org/officeDocument/2006/relationships" r:embed="rId1"/>
</we:webextension>
</file>

<file path=ppt/webextensions/webextension14.xml><?xml version="1.0" encoding="utf-8"?>
<we:webextension xmlns:we="http://schemas.microsoft.com/office/webextensions/webextension/2010/11" id="{5D100569-60E4-4596-A4D1-BAF09AC1F8A1}">
  <we:reference id="wa200007799" version="1.0.2.0" store="en-US" storeType="OMEX"/>
  <we:alternateReferences/>
  <we:properties>
    <we:property name="persistedURL" value="&quot;https://slideware.pe.app/a/questions/935705344&quot;"/>
  </we:properties>
  <we:bindings/>
  <we:snapshot xmlns:r="http://schemas.openxmlformats.org/officeDocument/2006/relationships" r:embed="rId1"/>
</we:webextension>
</file>

<file path=ppt/webextensions/webextension15.xml><?xml version="1.0" encoding="utf-8"?>
<we:webextension xmlns:we="http://schemas.microsoft.com/office/webextensions/webextension/2010/11" id="{A2363D79-3AD6-4A18-8B5D-B07A9674977C}">
  <we:reference id="wa200007799" version="1.0.2.0" store="en-US" storeType="OMEX"/>
  <we:alternateReferences/>
  <we:properties>
    <we:property name="persistedURL" value="&quot;https://slideware.pe.app/a/questions/935705345&quot;"/>
  </we:properties>
  <we:bindings/>
  <we:snapshot xmlns:r="http://schemas.openxmlformats.org/officeDocument/2006/relationships" r:embed="rId1"/>
</we:webextension>
</file>

<file path=ppt/webextensions/webextension16.xml><?xml version="1.0" encoding="utf-8"?>
<we:webextension xmlns:we="http://schemas.microsoft.com/office/webextensions/webextension/2010/11" id="{D65F1235-6006-4EEE-A6C7-3C263DA3FD39}">
  <we:reference id="wa200007799" version="1.0.2.0" store="en-US" storeType="OMEX"/>
  <we:alternateReferences/>
  <we:properties>
    <we:property name="persistedURL" value="&quot;https://slideware.pe.app/a/questions/936729328&quot;"/>
  </we:properties>
  <we:bindings/>
  <we:snapshot xmlns:r="http://schemas.openxmlformats.org/officeDocument/2006/relationships" r:embed="rId1"/>
</we:webextension>
</file>

<file path=ppt/webextensions/webextension17.xml><?xml version="1.0" encoding="utf-8"?>
<we:webextension xmlns:we="http://schemas.microsoft.com/office/webextensions/webextension/2010/11" id="{DB1E7064-2A98-439C-94A6-5D8059D1BF06}">
  <we:reference id="wa200007799" version="1.0.2.0" store="en-US" storeType="OMEX"/>
  <we:alternateReferences/>
  <we:properties>
    <we:property name="persistedURL" value="&quot;https://slideware.pe.app/a/questions/936729445&quot;"/>
  </we:properties>
  <we:bindings/>
  <we:snapshot xmlns:r="http://schemas.openxmlformats.org/officeDocument/2006/relationships" r:embed="rId1"/>
</we:webextension>
</file>

<file path=ppt/webextensions/webextension18.xml><?xml version="1.0" encoding="utf-8"?>
<we:webextension xmlns:we="http://schemas.microsoft.com/office/webextensions/webextension/2010/11" id="{6BF81A16-3777-4841-B12F-7A942C8ACA5C}">
  <we:reference id="wa200007799" version="1.0.2.0" store="en-US" storeType="OMEX"/>
  <we:alternateReferences/>
  <we:properties>
    <we:property name="persistedURL" value="&quot;https://slideware.pe.app/a/questions/936729449&quot;"/>
  </we:properties>
  <we:bindings/>
  <we:snapshot xmlns:r="http://schemas.openxmlformats.org/officeDocument/2006/relationships" r:embed="rId1"/>
</we:webextension>
</file>

<file path=ppt/webextensions/webextension19.xml><?xml version="1.0" encoding="utf-8"?>
<we:webextension xmlns:we="http://schemas.microsoft.com/office/webextensions/webextension/2010/11" id="{6C634FCA-BFC2-4044-AF47-AD8EFC9220F0}">
  <we:reference id="wa200007799" version="1.0.2.0" store="en-US" storeType="OMEX"/>
  <we:alternateReferences/>
  <we:properties>
    <we:property name="persistedURL" value="&quot;https://slideware.pe.app/a/leaderboards/282460&quot;"/>
  </we:properties>
  <we:bindings/>
  <we:snapshot xmlns:r="http://schemas.openxmlformats.org/officeDocument/2006/relationships" r:embed="rId1"/>
</we:webextension>
</file>

<file path=ppt/webextensions/webextension20.xml><?xml version="1.0" encoding="utf-8"?>
<we:webextension xmlns:we="http://schemas.microsoft.com/office/webextensions/webextension/2010/11" id="{8ED2395A-DEB6-44E8-A0BE-D14D6E70D35C}">
  <we:reference id="wa200007799" version="1.0.2.0" store="en-US" storeType="OMEX"/>
  <we:alternateReferences/>
  <we:properties>
    <we:property name="persistedURL" value="&quot;https://slideware.pe.app/a/questions/936790940&quot;"/>
  </we:properties>
  <we:bindings/>
  <we:snapshot xmlns:r="http://schemas.openxmlformats.org/officeDocument/2006/relationships" r:embed="rId1"/>
</we:webextension>
</file>

<file path=ppt/webextensions/webextension21.xml><?xml version="1.0" encoding="utf-8"?>
<we:webextension xmlns:we="http://schemas.microsoft.com/office/webextensions/webextension/2010/11" id="{FE0CD710-1036-4DBB-9DD5-79E38548ED3D}">
  <we:reference id="wa200007799" version="1.0.2.0" store="en-US" storeType="OMEX"/>
  <we:alternateReferences/>
  <we:properties>
    <we:property name="persistedURL" value="&quot;https://slideware.pe.app/a/questions/936729481&quot;"/>
  </we:properties>
  <we:bindings/>
  <we:snapshot xmlns:r="http://schemas.openxmlformats.org/officeDocument/2006/relationships" r:embed="rId1"/>
</we:webextension>
</file>

<file path=ppt/webextensions/webextension22.xml><?xml version="1.0" encoding="utf-8"?>
<we:webextension xmlns:we="http://schemas.microsoft.com/office/webextensions/webextension/2010/11" id="{7ADE5FB1-F8AD-4D0E-B153-0CE31937C9C9}">
  <we:reference id="wa200007799" version="1.0.2.0" store="en-US" storeType="OMEX"/>
  <we:alternateReferences/>
  <we:properties>
    <we:property name="persistedURL" value="&quot;https://slideware.pe.app/a/questions/936729515&quot;"/>
  </we:properties>
  <we:bindings/>
  <we:snapshot xmlns:r="http://schemas.openxmlformats.org/officeDocument/2006/relationships" r:embed="rId1"/>
</we:webextension>
</file>

<file path=ppt/webextensions/webextension23.xml><?xml version="1.0" encoding="utf-8"?>
<we:webextension xmlns:we="http://schemas.microsoft.com/office/webextensions/webextension/2010/11" id="{6ED010F6-506C-418B-A87C-E62B107FB8F5}">
  <we:reference id="wa200007799" version="1.0.2.0" store="en-US" storeType="OMEX"/>
  <we:alternateReferences/>
  <we:properties>
    <we:property name="persistedURL" value="&quot;https://slideware.pe.app/a/questions/936729525&quot;"/>
  </we:properties>
  <we:bindings/>
  <we:snapshot xmlns:r="http://schemas.openxmlformats.org/officeDocument/2006/relationships" r:embed="rId1"/>
</we:webextension>
</file>

<file path=ppt/webextensions/webextension24.xml><?xml version="1.0" encoding="utf-8"?>
<we:webextension xmlns:we="http://schemas.microsoft.com/office/webextensions/webextension/2010/11" id="{9694A822-92CA-443F-BC6C-B2D35D989793}">
  <we:reference id="wa200007799" version="1.0.2.0" store="en-US" storeType="OMEX"/>
  <we:alternateReferences/>
  <we:properties>
    <we:property name="persistedURL" value="&quot;https://slideware.pe.app/a/questions/936729548&quot;"/>
  </we:properties>
  <we:bindings/>
  <we:snapshot xmlns:r="http://schemas.openxmlformats.org/officeDocument/2006/relationships" r:embed="rId1"/>
</we:webextension>
</file>

<file path=ppt/webextensions/webextension25.xml><?xml version="1.0" encoding="utf-8"?>
<we:webextension xmlns:we="http://schemas.microsoft.com/office/webextensions/webextension/2010/11" id="{44D24505-3ADF-4076-BE1F-87B349B09E78}">
  <we:reference id="wa200007799" version="1.0.2.0" store="en-US" storeType="OMEX"/>
  <we:alternateReferences/>
  <we:properties>
    <we:property name="persistedURL" value="&quot;https://slideware.pe.app/a/leaderboards/282461&quot;"/>
  </we:properties>
  <we:bindings/>
  <we:snapshot xmlns:r="http://schemas.openxmlformats.org/officeDocument/2006/relationships" r:embed="rId1"/>
</we:webextension>
</file>

<file path=ppt/webextensions/webextension26.xml><?xml version="1.0" encoding="utf-8"?>
<we:webextension xmlns:we="http://schemas.microsoft.com/office/webextensions/webextension/2010/11" id="{B4DF0DB5-AB10-4E86-84B9-7583E7B8F1F8}">
  <we:reference id="wa200007799" version="1.0.2.0" store="en-US" storeType="OMEX"/>
  <we:alternateReferences/>
  <we:properties>
    <we:property name="persistedURL" value="&quot;https://slideware.pe.app/a/questions/936723991&quot;"/>
  </we:properties>
  <we:bindings/>
  <we:snapshot xmlns:r="http://schemas.openxmlformats.org/officeDocument/2006/relationships" r:embed="rId1"/>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CB04CB0D0BC146A95458A5F9C74C12" ma:contentTypeVersion="19" ma:contentTypeDescription="Create a new document." ma:contentTypeScope="" ma:versionID="84d9c18ef7a9703a2aeaaaaf89c3a2af">
  <xsd:schema xmlns:xsd="http://www.w3.org/2001/XMLSchema" xmlns:xs="http://www.w3.org/2001/XMLSchema" xmlns:p="http://schemas.microsoft.com/office/2006/metadata/properties" xmlns:ns2="d97ea58f-283e-427b-b558-5b66e09cad63" xmlns:ns3="55cb0b00-caaf-456d-86af-dd1588018dc8" targetNamespace="http://schemas.microsoft.com/office/2006/metadata/properties" ma:root="true" ma:fieldsID="f36830862ad3b1eb0073074f76d5216f" ns2:_="" ns3:_="">
    <xsd:import namespace="d97ea58f-283e-427b-b558-5b66e09cad63"/>
    <xsd:import namespace="55cb0b00-caaf-456d-86af-dd1588018dc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7ea58f-283e-427b-b558-5b66e09cad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8f76dc6-ffbe-4a92-a033-c6a98f243fb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cb0b00-caaf-456d-86af-dd1588018dc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3793692-c072-4fa1-b8a9-c3449c28b6c7}" ma:internalName="TaxCatchAll" ma:showField="CatchAllData" ma:web="55cb0b00-caaf-456d-86af-dd1588018d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5cb0b00-caaf-456d-86af-dd1588018dc8" xsi:nil="true"/>
    <lcf76f155ced4ddcb4097134ff3c332f xmlns="d97ea58f-283e-427b-b558-5b66e09cad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0CC7D18-45AD-4958-91C2-B210F5F0AE3C}">
  <ds:schemaRefs>
    <ds:schemaRef ds:uri="55cb0b00-caaf-456d-86af-dd1588018dc8"/>
    <ds:schemaRef ds:uri="d97ea58f-283e-427b-b558-5b66e09cad6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3E3D972F-8F85-44D4-BB58-BCFDC806CC59}">
  <ds:schemaRefs>
    <ds:schemaRef ds:uri="http://schemas.microsoft.com/sharepoint/v3/contenttype/forms"/>
  </ds:schemaRefs>
</ds:datastoreItem>
</file>

<file path=customXml/itemProps3.xml><?xml version="1.0" encoding="utf-8"?>
<ds:datastoreItem xmlns:ds="http://schemas.openxmlformats.org/officeDocument/2006/customXml" ds:itemID="{A45F800A-1FAD-4AA9-86FF-F636C95A6AD0}">
  <ds:schemaRefs>
    <ds:schemaRef ds:uri="55cb0b00-caaf-456d-86af-dd1588018dc8"/>
    <ds:schemaRef ds:uri="d97ea58f-283e-427b-b558-5b66e09cad6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2025 IZ Summit PPT Template</Template>
  <TotalTime>0</TotalTime>
  <Words>26083</Words>
  <Application>Microsoft Office PowerPoint</Application>
  <PresentationFormat>Widescreen</PresentationFormat>
  <Paragraphs>1594</Paragraphs>
  <Slides>201</Slides>
  <Notes>195</Notes>
  <HiddenSlides>23</HiddenSlides>
  <MMClips>0</MMClips>
  <ScaleCrop>false</ScaleCrop>
  <HeadingPairs>
    <vt:vector size="6" baseType="variant">
      <vt:variant>
        <vt:lpstr>Fonts Used</vt:lpstr>
      </vt:variant>
      <vt:variant>
        <vt:i4>17</vt:i4>
      </vt:variant>
      <vt:variant>
        <vt:lpstr>Theme</vt:lpstr>
      </vt:variant>
      <vt:variant>
        <vt:i4>5</vt:i4>
      </vt:variant>
      <vt:variant>
        <vt:lpstr>Slide Titles</vt:lpstr>
      </vt:variant>
      <vt:variant>
        <vt:i4>201</vt:i4>
      </vt:variant>
    </vt:vector>
  </HeadingPairs>
  <TitlesOfParts>
    <vt:vector size="223" baseType="lpstr">
      <vt:lpstr>-apple-system</vt:lpstr>
      <vt:lpstr>Aptos</vt:lpstr>
      <vt:lpstr>Arial</vt:lpstr>
      <vt:lpstr>Calibri</vt:lpstr>
      <vt:lpstr>Nunito</vt:lpstr>
      <vt:lpstr>Open Sans</vt:lpstr>
      <vt:lpstr>Roboto</vt:lpstr>
      <vt:lpstr>Rubik</vt:lpstr>
      <vt:lpstr>Segoe UI</vt:lpstr>
      <vt:lpstr>Source Sans Pro</vt:lpstr>
      <vt:lpstr>Spectral</vt:lpstr>
      <vt:lpstr>Times New Roman</vt:lpstr>
      <vt:lpstr>Trade Gothic Next</vt:lpstr>
      <vt:lpstr>Trade Gothic Next Heavy</vt:lpstr>
      <vt:lpstr>Trade Gothic Next Heavy (bold)</vt:lpstr>
      <vt:lpstr>TT Commons Pro</vt:lpstr>
      <vt:lpstr>YAFdJoLIdPI 0</vt:lpstr>
      <vt:lpstr>Custom Design</vt:lpstr>
      <vt:lpstr>1_Custom Design</vt:lpstr>
      <vt:lpstr>2025 IZ Summit Template FINAL</vt:lpstr>
      <vt:lpstr>2_Custom Design</vt:lpstr>
      <vt:lpstr>3_Custom Design</vt:lpstr>
      <vt:lpstr>IDPH VFC SUMMIT </vt:lpstr>
      <vt:lpstr>IDPH/ICAAP VFC Summit Trivia Game</vt:lpstr>
      <vt:lpstr>Accreditation Statement</vt:lpstr>
      <vt:lpstr>CME Financial Disclosures</vt:lpstr>
      <vt:lpstr>Agenda</vt:lpstr>
      <vt:lpstr>IDPH VFC Program</vt:lpstr>
      <vt:lpstr>Learning Objectives</vt:lpstr>
      <vt:lpstr>New! 2026 IDPH VFC Manual</vt:lpstr>
      <vt:lpstr>Follow Along with Us!</vt:lpstr>
      <vt:lpstr>Overview of the VFC Program</vt:lpstr>
      <vt:lpstr>Overview - VFC Program</vt:lpstr>
      <vt:lpstr>Benefits</vt:lpstr>
      <vt:lpstr>SIREN Alerts</vt:lpstr>
      <vt:lpstr>VFC Provider Requirements</vt:lpstr>
      <vt:lpstr>VFC Recertification</vt:lpstr>
      <vt:lpstr>Routine and Emergency Vaccine Management Plans</vt:lpstr>
      <vt:lpstr>Knowledge Check Activity</vt:lpstr>
      <vt:lpstr>PowerPoint Presentation</vt:lpstr>
      <vt:lpstr>Knowledge Check</vt:lpstr>
      <vt:lpstr>Staff</vt:lpstr>
      <vt:lpstr>Training</vt:lpstr>
      <vt:lpstr>Site Visits - Enrollment</vt:lpstr>
      <vt:lpstr>PowerPoint Presentation</vt:lpstr>
      <vt:lpstr>Knowledge Check</vt:lpstr>
      <vt:lpstr>Site Visits - Compliance</vt:lpstr>
      <vt:lpstr>Site Visits - Storage and Handling</vt:lpstr>
      <vt:lpstr>Site Visits - Education</vt:lpstr>
      <vt:lpstr>VFC and I-CARE</vt:lpstr>
      <vt:lpstr>I-CARE</vt:lpstr>
      <vt:lpstr>I-CARE &amp; HL7</vt:lpstr>
      <vt:lpstr>Vaccine Ordering and Tracking</vt:lpstr>
      <vt:lpstr>Ordering Vaccines</vt:lpstr>
      <vt:lpstr>Vaccine Management – Borrowing Vaccines</vt:lpstr>
      <vt:lpstr>Incorrect or Missing Vaccine Shipment</vt:lpstr>
      <vt:lpstr>Storage and Temperature Monitoring</vt:lpstr>
      <vt:lpstr>PowerPoint Presentation</vt:lpstr>
      <vt:lpstr>Knowledge Check</vt:lpstr>
      <vt:lpstr>Required Equipment</vt:lpstr>
      <vt:lpstr>Required Equipment</vt:lpstr>
      <vt:lpstr>Required Equipment</vt:lpstr>
      <vt:lpstr>Digital Data Loggers</vt:lpstr>
      <vt:lpstr>DDLs</vt:lpstr>
      <vt:lpstr>DDLs</vt:lpstr>
      <vt:lpstr>PowerPoint Presentation</vt:lpstr>
      <vt:lpstr>Knowledge Check</vt:lpstr>
      <vt:lpstr>Temperature Excursions</vt:lpstr>
      <vt:lpstr>Inventory Management</vt:lpstr>
      <vt:lpstr>Inventory Management</vt:lpstr>
      <vt:lpstr>Transferring Vaccines</vt:lpstr>
      <vt:lpstr>Off-Site Clinics</vt:lpstr>
      <vt:lpstr>Temporary Off-Site Vaccine Clinics</vt:lpstr>
      <vt:lpstr>Achieving Inventory Accuracy</vt:lpstr>
      <vt:lpstr>Achieving Inventory Accuracy</vt:lpstr>
      <vt:lpstr>PowerPoint Presentation</vt:lpstr>
      <vt:lpstr>Knowledge Check</vt:lpstr>
      <vt:lpstr>Removing &amp; Returning Vaccines</vt:lpstr>
      <vt:lpstr>Administering VFC Vaccines</vt:lpstr>
      <vt:lpstr>Eligibility</vt:lpstr>
      <vt:lpstr>Patient VFC Eligibility Screening</vt:lpstr>
      <vt:lpstr>PowerPoint Presentation</vt:lpstr>
      <vt:lpstr>Referring a Child</vt:lpstr>
      <vt:lpstr>VIS &amp; Record Keeping</vt:lpstr>
      <vt:lpstr>PowerPoint Presentation</vt:lpstr>
      <vt:lpstr>Knowledge Check</vt:lpstr>
      <vt:lpstr>Vaccine Stock for Non-VFC Patients</vt:lpstr>
      <vt:lpstr>Billing - Medicaid Secondary Insurance*</vt:lpstr>
      <vt:lpstr>PowerPoint Presentation</vt:lpstr>
      <vt:lpstr>Knowledge Check</vt:lpstr>
      <vt:lpstr>Administration Fees</vt:lpstr>
      <vt:lpstr>Reporting Adverse Reactions</vt:lpstr>
      <vt:lpstr>Compliance Site Visits and Immunization Quality Improvement for Providers (IQIP)</vt:lpstr>
      <vt:lpstr>Compliance Site Visits</vt:lpstr>
      <vt:lpstr>IQIP</vt:lpstr>
      <vt:lpstr>Reporting Fraud/Abuse</vt:lpstr>
      <vt:lpstr>Fraud and Abuse</vt:lpstr>
      <vt:lpstr>I-CARE Reports</vt:lpstr>
      <vt:lpstr>PowerPoint Presentation</vt:lpstr>
      <vt:lpstr>Knowledge Check</vt:lpstr>
      <vt:lpstr>Vaccine Accountability Report</vt:lpstr>
      <vt:lpstr>Immunization Activity </vt:lpstr>
      <vt:lpstr>Patients</vt:lpstr>
      <vt:lpstr>Immunizations Due &amp; Immunizations Given</vt:lpstr>
      <vt:lpstr>Reminder Recall &amp; Customize Letters</vt:lpstr>
      <vt:lpstr>Childhood &amp; Adolescent Coverage Level </vt:lpstr>
      <vt:lpstr>Invalid Doses &amp; Missed Opportunities</vt:lpstr>
      <vt:lpstr>Site Updates</vt:lpstr>
      <vt:lpstr>Moving &amp; Unenrolling</vt:lpstr>
      <vt:lpstr>Adult Immunization Program (AIP)</vt:lpstr>
      <vt:lpstr>IVAP</vt:lpstr>
      <vt:lpstr>IDPH Regional Contacts</vt:lpstr>
      <vt:lpstr>Questions</vt:lpstr>
      <vt:lpstr>Attendee Submitted Questions</vt:lpstr>
      <vt:lpstr>Attendee Submitted Questions</vt:lpstr>
      <vt:lpstr>Attendee Submitted Questions</vt:lpstr>
      <vt:lpstr>Attendee Submitted Questions</vt:lpstr>
      <vt:lpstr>Attendee Submitted Questions</vt:lpstr>
      <vt:lpstr>Break!</vt:lpstr>
      <vt:lpstr>Recommended Child and Adolescent Immunization Schedule for Ages 18 Years or Younger (AAP)</vt:lpstr>
      <vt:lpstr>Learning Objectives</vt:lpstr>
      <vt:lpstr>PowerPoint Presentation</vt:lpstr>
      <vt:lpstr>Knowledge Check</vt:lpstr>
      <vt:lpstr>Value of Immunizations</vt:lpstr>
      <vt:lpstr>History of AAP Vaccine Recommendations</vt:lpstr>
      <vt:lpstr>Illinois  Follows Evidence-Based, Science-Based Vaccine Recommendations</vt:lpstr>
      <vt:lpstr>Federal Vaccine Policies</vt:lpstr>
      <vt:lpstr>Using the AAP Immunization Schedule</vt:lpstr>
      <vt:lpstr>PowerPoint Presentation</vt:lpstr>
      <vt:lpstr>PowerPoint Presentation</vt:lpstr>
      <vt:lpstr>PowerPoint Presentation</vt:lpstr>
      <vt:lpstr>PowerPoint Presentation</vt:lpstr>
      <vt:lpstr>Knowledge Check</vt:lpstr>
      <vt:lpstr>Hepatitis B Vaccine</vt:lpstr>
      <vt:lpstr>HPV Vaccine</vt:lpstr>
      <vt:lpstr>MMR Vaccine</vt:lpstr>
      <vt:lpstr>MMR Vaccine Considerations</vt:lpstr>
      <vt:lpstr>MMRV Vaccine</vt:lpstr>
      <vt:lpstr>Live-Attenuated Vaccines</vt:lpstr>
      <vt:lpstr>Meningococcal Vaccines </vt:lpstr>
      <vt:lpstr>Respiratory Virus Season Guidelines</vt:lpstr>
      <vt:lpstr>IDPH Respiratory Virus Guidelines</vt:lpstr>
      <vt:lpstr>Overall Trends - National</vt:lpstr>
      <vt:lpstr>Overall Trends - Illinois</vt:lpstr>
      <vt:lpstr>A Look Back: RSV</vt:lpstr>
      <vt:lpstr>PowerPoint Presentation</vt:lpstr>
      <vt:lpstr>Knowledge Check</vt:lpstr>
      <vt:lpstr>RSV Prevention</vt:lpstr>
      <vt:lpstr>Nirsevimab - ALL infants &lt;8 months old </vt:lpstr>
      <vt:lpstr>Nirsevimab - High Risk Children 8 - 19 Months </vt:lpstr>
      <vt:lpstr>Clesrovimab - ALL infants &lt; 8 months old </vt:lpstr>
      <vt:lpstr>RSV Immunization Effectiveness</vt:lpstr>
      <vt:lpstr>Abrysvo - Pregnant Persons</vt:lpstr>
      <vt:lpstr>VFC RSV Monoclonal Antibody Products for the 2026–2027 Season</vt:lpstr>
      <vt:lpstr>VFC RSV Vaccine Products for the 2026–2027 Season</vt:lpstr>
      <vt:lpstr>A Look Back: COVID-19</vt:lpstr>
      <vt:lpstr>A Look Back: COVID-19</vt:lpstr>
      <vt:lpstr>COVID-19 Recommendations</vt:lpstr>
      <vt:lpstr>Dosing Schedule 6mo-4yrs </vt:lpstr>
      <vt:lpstr>Dosing Schedule 5yrs-12+yrs</vt:lpstr>
      <vt:lpstr>COVID Vaccine Effectiveness </vt:lpstr>
      <vt:lpstr>Expected Availability for 2026–2027 COVID-19 Vaccines</vt:lpstr>
      <vt:lpstr>PowerPoint Presentation</vt:lpstr>
      <vt:lpstr>Knowledge Check</vt:lpstr>
      <vt:lpstr>A Look Back: Flu </vt:lpstr>
      <vt:lpstr>Influenza Vaccine</vt:lpstr>
      <vt:lpstr>VFC Influenza Vaccine Products for the 2026-2027 Season</vt:lpstr>
      <vt:lpstr>Respiratory Virus Testing and Reporting Guidance</vt:lpstr>
      <vt:lpstr>Respiratory Virus Testing and Reporting Guidance</vt:lpstr>
      <vt:lpstr>Illinois Vaccination Coverage Dashboards</vt:lpstr>
      <vt:lpstr>AAP Immunization Fact Sheets</vt:lpstr>
      <vt:lpstr>Questions?</vt:lpstr>
      <vt:lpstr>Interactive Activity – How to Join</vt:lpstr>
      <vt:lpstr>Interactive Activity – Display Name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Vaccine Trends</vt:lpstr>
      <vt:lpstr>Learning Objectives</vt:lpstr>
      <vt:lpstr>Measles Outbreaks Nationwide</vt:lpstr>
      <vt:lpstr>Measles Outbreaks in Illinois</vt:lpstr>
      <vt:lpstr>MMR Reminder/Recall</vt:lpstr>
      <vt:lpstr>PowerPoint Presentation</vt:lpstr>
      <vt:lpstr>Knowledge Check</vt:lpstr>
      <vt:lpstr>School Vaccination Coverage Rates</vt:lpstr>
      <vt:lpstr>School Exemptions</vt:lpstr>
      <vt:lpstr>Religious Exemptions</vt:lpstr>
      <vt:lpstr>School Immunization Toolkit</vt:lpstr>
      <vt:lpstr>Misinformation vs. Disinformation</vt:lpstr>
      <vt:lpstr>Misinformation Online</vt:lpstr>
      <vt:lpstr>Misinformation Online</vt:lpstr>
      <vt:lpstr>The Source Matters</vt:lpstr>
      <vt:lpstr>ICAAP Statewide Vaccine Survey</vt:lpstr>
      <vt:lpstr>ICAAP Statewide Vaccine Survey (cont.)</vt:lpstr>
      <vt:lpstr>Strategies for Addressing Hesitancy</vt:lpstr>
      <vt:lpstr>Strategies for Addressing Hesitancy</vt:lpstr>
      <vt:lpstr>Social Media Resources</vt:lpstr>
      <vt:lpstr>Vaccine Health Equity</vt:lpstr>
      <vt:lpstr>Vaccine Communication with Spanish-Speaking Audiences</vt:lpstr>
      <vt:lpstr>Vaccinating Migrant Populations</vt:lpstr>
      <vt:lpstr>Interpreting International Vaccine Records</vt:lpstr>
      <vt:lpstr>People with Disabilities</vt:lpstr>
      <vt:lpstr>How to Make Vaccination Sensory-Friendly</vt:lpstr>
      <vt:lpstr>Autism &amp; Vaccines</vt:lpstr>
      <vt:lpstr>AAP Online and Social Media Resources </vt:lpstr>
      <vt:lpstr>Questions?</vt:lpstr>
      <vt:lpstr>Awards</vt:lpstr>
      <vt:lpstr>Winners!</vt:lpstr>
      <vt:lpstr>Upcoming ICAAP Events</vt:lpstr>
      <vt:lpstr>PowerPoint Presentation</vt:lpstr>
      <vt:lpstr>PowerPoint Presentation</vt:lpstr>
      <vt:lpstr>Evaluation &amp; CME</vt:lpstr>
      <vt:lpstr>Evaluation &amp; CME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IDPH VFC SUMMIT</dc:title>
  <dc:creator>Brandi Vogt-Cervantes</dc:creator>
  <cp:lastModifiedBy>Brandi Vogt-Cervantes</cp:lastModifiedBy>
  <cp:revision>1</cp:revision>
  <dcterms:created xsi:type="dcterms:W3CDTF">2025-01-14T17:15:50Z</dcterms:created>
  <dcterms:modified xsi:type="dcterms:W3CDTF">2026-09-25T13:28:09Z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0x010100FACB04CB0D0BC146A95458A5F9C74C12</vt:lpwstr>
  </property>
  <property fmtid="{D5CDD505-2E9C-101B-9397-08002B2CF9AE}" pid="3" name="MediaServiceImageTags">
    <vt:lpwstr/>
  </property>
</Properties>
</file>